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2" r:id="rId2"/>
    <p:sldId id="262" r:id="rId3"/>
    <p:sldId id="288" r:id="rId4"/>
    <p:sldId id="289" r:id="rId5"/>
    <p:sldId id="284" r:id="rId6"/>
    <p:sldId id="286" r:id="rId7"/>
    <p:sldId id="287" r:id="rId8"/>
    <p:sldId id="281" r:id="rId9"/>
    <p:sldId id="290" r:id="rId10"/>
    <p:sldId id="291" r:id="rId11"/>
    <p:sldId id="292" r:id="rId12"/>
    <p:sldId id="273" r:id="rId13"/>
    <p:sldId id="266" r:id="rId14"/>
    <p:sldId id="276" r:id="rId15"/>
    <p:sldId id="277" r:id="rId16"/>
    <p:sldId id="278" r:id="rId17"/>
    <p:sldId id="275" r:id="rId18"/>
    <p:sldId id="293" r:id="rId19"/>
    <p:sldId id="294" r:id="rId20"/>
    <p:sldId id="295" r:id="rId21"/>
    <p:sldId id="296" r:id="rId22"/>
    <p:sldId id="297" r:id="rId23"/>
    <p:sldId id="298" r:id="rId24"/>
    <p:sldId id="260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</p14:sldIdLst>
        </p14:section>
        <p14:section name="目录与章节过渡" id="{847108E3-22F3-4CD9-A82A-834291DC17F4}">
          <p14:sldIdLst>
            <p14:sldId id="262"/>
          </p14:sldIdLst>
        </p14:section>
        <p14:section name="视频拍摄" id="{EB11151C-0E14-47B0-8218-1431BF894351}">
          <p14:sldIdLst>
            <p14:sldId id="288"/>
            <p14:sldId id="289"/>
            <p14:sldId id="284"/>
            <p14:sldId id="286"/>
            <p14:sldId id="287"/>
            <p14:sldId id="281"/>
            <p14:sldId id="290"/>
            <p14:sldId id="291"/>
            <p14:sldId id="292"/>
            <p14:sldId id="273"/>
            <p14:sldId id="266"/>
            <p14:sldId id="276"/>
            <p14:sldId id="277"/>
            <p14:sldId id="278"/>
            <p14:sldId id="275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封底" id="{843E591D-6EE2-4691-951C-C0C689F22170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9E6FD-52AF-4008-BFF7-65DA156B2455}" v="64" dt="2021-05-08T12:25:43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289" autoAdjust="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446"/>
    </p:cViewPr>
  </p:sorterViewPr>
  <p:notesViewPr>
    <p:cSldViewPr snapToGrid="0" showGuides="1">
      <p:cViewPr varScale="1">
        <p:scale>
          <a:sx n="61" d="100"/>
          <a:sy n="61" d="100"/>
        </p:scale>
        <p:origin x="2491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周 慧慧" userId="ff624c1be0a4b63b" providerId="LiveId" clId="{37C9E6FD-52AF-4008-BFF7-65DA156B2455}"/>
    <pc:docChg chg="undo custSel addSld delSld modSld sldOrd modMainMaster modSection">
      <pc:chgData name="周 慧慧" userId="ff624c1be0a4b63b" providerId="LiveId" clId="{37C9E6FD-52AF-4008-BFF7-65DA156B2455}" dt="2021-05-08T12:26:33.869" v="350" actId="1035"/>
      <pc:docMkLst>
        <pc:docMk/>
      </pc:docMkLst>
      <pc:sldChg chg="delSp mod">
        <pc:chgData name="周 慧慧" userId="ff624c1be0a4b63b" providerId="LiveId" clId="{37C9E6FD-52AF-4008-BFF7-65DA156B2455}" dt="2021-05-08T12:19:51.211" v="189" actId="478"/>
        <pc:sldMkLst>
          <pc:docMk/>
          <pc:sldMk cId="2751165778" sldId="266"/>
        </pc:sldMkLst>
        <pc:spChg chg="del">
          <ac:chgData name="周 慧慧" userId="ff624c1be0a4b63b" providerId="LiveId" clId="{37C9E6FD-52AF-4008-BFF7-65DA156B2455}" dt="2021-05-08T12:19:51.211" v="189" actId="478"/>
          <ac:spMkLst>
            <pc:docMk/>
            <pc:sldMk cId="2751165778" sldId="266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19:51.211" v="189" actId="478"/>
          <ac:spMkLst>
            <pc:docMk/>
            <pc:sldMk cId="2751165778" sldId="266"/>
            <ac:spMk id="7" creationId="{DAA70999-E66F-43CE-AC40-56421C315062}"/>
          </ac:spMkLst>
        </pc:spChg>
      </pc:sldChg>
      <pc:sldChg chg="modSp mod">
        <pc:chgData name="周 慧慧" userId="ff624c1be0a4b63b" providerId="LiveId" clId="{37C9E6FD-52AF-4008-BFF7-65DA156B2455}" dt="2021-05-08T11:59:22.084" v="6" actId="1076"/>
        <pc:sldMkLst>
          <pc:docMk/>
          <pc:sldMk cId="900117295" sldId="272"/>
        </pc:sldMkLst>
        <pc:spChg chg="mod">
          <ac:chgData name="周 慧慧" userId="ff624c1be0a4b63b" providerId="LiveId" clId="{37C9E6FD-52AF-4008-BFF7-65DA156B2455}" dt="2021-05-08T11:59:22.084" v="6" actId="1076"/>
          <ac:spMkLst>
            <pc:docMk/>
            <pc:sldMk cId="900117295" sldId="272"/>
            <ac:spMk id="8" creationId="{57BA57AA-0245-4C19-883C-04CF12107B4C}"/>
          </ac:spMkLst>
        </pc:spChg>
        <pc:spChg chg="mod">
          <ac:chgData name="周 慧慧" userId="ff624c1be0a4b63b" providerId="LiveId" clId="{37C9E6FD-52AF-4008-BFF7-65DA156B2455}" dt="2021-05-08T11:59:19.457" v="5" actId="1076"/>
          <ac:spMkLst>
            <pc:docMk/>
            <pc:sldMk cId="900117295" sldId="272"/>
            <ac:spMk id="47" creationId="{57A06D35-929D-48A7-90F7-673BFC4AE088}"/>
          </ac:spMkLst>
        </pc:spChg>
        <pc:spChg chg="mod">
          <ac:chgData name="周 慧慧" userId="ff624c1be0a4b63b" providerId="LiveId" clId="{37C9E6FD-52AF-4008-BFF7-65DA156B2455}" dt="2021-05-08T11:59:19.457" v="5" actId="1076"/>
          <ac:spMkLst>
            <pc:docMk/>
            <pc:sldMk cId="900117295" sldId="272"/>
            <ac:spMk id="48" creationId="{CC85D74C-8DF8-4C88-900D-1AF0872B2B97}"/>
          </ac:spMkLst>
        </pc:spChg>
      </pc:sldChg>
      <pc:sldChg chg="modSp mod">
        <pc:chgData name="周 慧慧" userId="ff624c1be0a4b63b" providerId="LiveId" clId="{37C9E6FD-52AF-4008-BFF7-65DA156B2455}" dt="2021-05-08T12:19:43.557" v="188" actId="1076"/>
        <pc:sldMkLst>
          <pc:docMk/>
          <pc:sldMk cId="2361118927" sldId="273"/>
        </pc:sldMkLst>
        <pc:spChg chg="mod">
          <ac:chgData name="周 慧慧" userId="ff624c1be0a4b63b" providerId="LiveId" clId="{37C9E6FD-52AF-4008-BFF7-65DA156B2455}" dt="2021-05-08T12:19:43.557" v="188" actId="1076"/>
          <ac:spMkLst>
            <pc:docMk/>
            <pc:sldMk cId="2361118927" sldId="273"/>
            <ac:spMk id="4" creationId="{CB4AA0CF-DD6D-48F8-AFA6-2A2B87071D6D}"/>
          </ac:spMkLst>
        </pc:spChg>
      </pc:sldChg>
      <pc:sldChg chg="delSp modSp mod">
        <pc:chgData name="周 慧慧" userId="ff624c1be0a4b63b" providerId="LiveId" clId="{37C9E6FD-52AF-4008-BFF7-65DA156B2455}" dt="2021-05-08T12:20:47.994" v="235" actId="2710"/>
        <pc:sldMkLst>
          <pc:docMk/>
          <pc:sldMk cId="1659031390" sldId="275"/>
        </pc:sldMkLst>
        <pc:spChg chg="del">
          <ac:chgData name="周 慧慧" userId="ff624c1be0a4b63b" providerId="LiveId" clId="{37C9E6FD-52AF-4008-BFF7-65DA156B2455}" dt="2021-05-08T12:20:07.262" v="193" actId="478"/>
          <ac:spMkLst>
            <pc:docMk/>
            <pc:sldMk cId="1659031390" sldId="275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20:07.262" v="193" actId="478"/>
          <ac:spMkLst>
            <pc:docMk/>
            <pc:sldMk cId="1659031390" sldId="275"/>
            <ac:spMk id="7" creationId="{DAA70999-E66F-43CE-AC40-56421C315062}"/>
          </ac:spMkLst>
        </pc:spChg>
        <pc:spChg chg="mod">
          <ac:chgData name="周 慧慧" userId="ff624c1be0a4b63b" providerId="LiveId" clId="{37C9E6FD-52AF-4008-BFF7-65DA156B2455}" dt="2021-05-08T12:20:47.994" v="235" actId="2710"/>
          <ac:spMkLst>
            <pc:docMk/>
            <pc:sldMk cId="1659031390" sldId="275"/>
            <ac:spMk id="23" creationId="{AF99419C-DEA9-48F1-8FBB-C74BD17B38D4}"/>
          </ac:spMkLst>
        </pc:spChg>
        <pc:spChg chg="del mod">
          <ac:chgData name="周 慧慧" userId="ff624c1be0a4b63b" providerId="LiveId" clId="{37C9E6FD-52AF-4008-BFF7-65DA156B2455}" dt="2021-05-08T12:20:36.662" v="234" actId="478"/>
          <ac:spMkLst>
            <pc:docMk/>
            <pc:sldMk cId="1659031390" sldId="275"/>
            <ac:spMk id="25" creationId="{250BE768-95A0-4705-9C93-FCA06A315098}"/>
          </ac:spMkLst>
        </pc:spChg>
      </pc:sldChg>
      <pc:sldChg chg="delSp mod">
        <pc:chgData name="周 慧慧" userId="ff624c1be0a4b63b" providerId="LiveId" clId="{37C9E6FD-52AF-4008-BFF7-65DA156B2455}" dt="2021-05-08T12:19:53.898" v="190" actId="478"/>
        <pc:sldMkLst>
          <pc:docMk/>
          <pc:sldMk cId="2495642485" sldId="276"/>
        </pc:sldMkLst>
        <pc:spChg chg="del">
          <ac:chgData name="周 慧慧" userId="ff624c1be0a4b63b" providerId="LiveId" clId="{37C9E6FD-52AF-4008-BFF7-65DA156B2455}" dt="2021-05-08T12:19:53.898" v="190" actId="478"/>
          <ac:spMkLst>
            <pc:docMk/>
            <pc:sldMk cId="2495642485" sldId="276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19:53.898" v="190" actId="478"/>
          <ac:spMkLst>
            <pc:docMk/>
            <pc:sldMk cId="2495642485" sldId="276"/>
            <ac:spMk id="7" creationId="{DAA70999-E66F-43CE-AC40-56421C315062}"/>
          </ac:spMkLst>
        </pc:spChg>
      </pc:sldChg>
      <pc:sldChg chg="delSp mod">
        <pc:chgData name="周 慧慧" userId="ff624c1be0a4b63b" providerId="LiveId" clId="{37C9E6FD-52AF-4008-BFF7-65DA156B2455}" dt="2021-05-08T12:19:56.485" v="191" actId="478"/>
        <pc:sldMkLst>
          <pc:docMk/>
          <pc:sldMk cId="772942477" sldId="277"/>
        </pc:sldMkLst>
        <pc:spChg chg="del">
          <ac:chgData name="周 慧慧" userId="ff624c1be0a4b63b" providerId="LiveId" clId="{37C9E6FD-52AF-4008-BFF7-65DA156B2455}" dt="2021-05-08T12:19:56.485" v="191" actId="478"/>
          <ac:spMkLst>
            <pc:docMk/>
            <pc:sldMk cId="772942477" sldId="277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19:56.485" v="191" actId="478"/>
          <ac:spMkLst>
            <pc:docMk/>
            <pc:sldMk cId="772942477" sldId="277"/>
            <ac:spMk id="7" creationId="{DAA70999-E66F-43CE-AC40-56421C315062}"/>
          </ac:spMkLst>
        </pc:spChg>
      </pc:sldChg>
      <pc:sldChg chg="delSp mod">
        <pc:chgData name="周 慧慧" userId="ff624c1be0a4b63b" providerId="LiveId" clId="{37C9E6FD-52AF-4008-BFF7-65DA156B2455}" dt="2021-05-08T12:20:01.286" v="192" actId="478"/>
        <pc:sldMkLst>
          <pc:docMk/>
          <pc:sldMk cId="1950565661" sldId="278"/>
        </pc:sldMkLst>
        <pc:spChg chg="del">
          <ac:chgData name="周 慧慧" userId="ff624c1be0a4b63b" providerId="LiveId" clId="{37C9E6FD-52AF-4008-BFF7-65DA156B2455}" dt="2021-05-08T12:20:01.286" v="192" actId="478"/>
          <ac:spMkLst>
            <pc:docMk/>
            <pc:sldMk cId="1950565661" sldId="278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20:01.286" v="192" actId="478"/>
          <ac:spMkLst>
            <pc:docMk/>
            <pc:sldMk cId="1950565661" sldId="278"/>
            <ac:spMk id="7" creationId="{DAA70999-E66F-43CE-AC40-56421C315062}"/>
          </ac:spMkLst>
        </pc:spChg>
      </pc:sldChg>
      <pc:sldChg chg="del">
        <pc:chgData name="周 慧慧" userId="ff624c1be0a4b63b" providerId="LiveId" clId="{37C9E6FD-52AF-4008-BFF7-65DA156B2455}" dt="2021-05-08T11:58:57.790" v="1" actId="47"/>
        <pc:sldMkLst>
          <pc:docMk/>
          <pc:sldMk cId="3747490035" sldId="279"/>
        </pc:sldMkLst>
      </pc:sldChg>
      <pc:sldChg chg="del">
        <pc:chgData name="周 慧慧" userId="ff624c1be0a4b63b" providerId="LiveId" clId="{37C9E6FD-52AF-4008-BFF7-65DA156B2455}" dt="2021-05-08T11:58:57.790" v="1" actId="47"/>
        <pc:sldMkLst>
          <pc:docMk/>
          <pc:sldMk cId="2509482643" sldId="282"/>
        </pc:sldMkLst>
      </pc:sldChg>
      <pc:sldChg chg="del">
        <pc:chgData name="周 慧慧" userId="ff624c1be0a4b63b" providerId="LiveId" clId="{37C9E6FD-52AF-4008-BFF7-65DA156B2455}" dt="2021-05-08T11:58:57.790" v="1" actId="47"/>
        <pc:sldMkLst>
          <pc:docMk/>
          <pc:sldMk cId="3264732666" sldId="283"/>
        </pc:sldMkLst>
      </pc:sldChg>
      <pc:sldChg chg="addSp delSp modSp mod modAnim">
        <pc:chgData name="周 慧慧" userId="ff624c1be0a4b63b" providerId="LiveId" clId="{37C9E6FD-52AF-4008-BFF7-65DA156B2455}" dt="2021-05-08T12:12:13.309" v="94" actId="1076"/>
        <pc:sldMkLst>
          <pc:docMk/>
          <pc:sldMk cId="217831980" sldId="284"/>
        </pc:sldMkLst>
        <pc:spChg chg="del">
          <ac:chgData name="周 慧慧" userId="ff624c1be0a4b63b" providerId="LiveId" clId="{37C9E6FD-52AF-4008-BFF7-65DA156B2455}" dt="2021-05-08T12:07:28.587" v="57" actId="478"/>
          <ac:spMkLst>
            <pc:docMk/>
            <pc:sldMk cId="217831980" sldId="284"/>
            <ac:spMk id="3" creationId="{37FE9F72-4E03-4A01-990E-DBDBD5B763DE}"/>
          </ac:spMkLst>
        </pc:spChg>
        <pc:spChg chg="del">
          <ac:chgData name="周 慧慧" userId="ff624c1be0a4b63b" providerId="LiveId" clId="{37C9E6FD-52AF-4008-BFF7-65DA156B2455}" dt="2021-05-08T12:07:29.863" v="58" actId="478"/>
          <ac:spMkLst>
            <pc:docMk/>
            <pc:sldMk cId="217831980" sldId="284"/>
            <ac:spMk id="4" creationId="{9D93D22D-BF29-41CF-9FA3-FFA2E542517F}"/>
          </ac:spMkLst>
        </pc:spChg>
        <pc:picChg chg="mod">
          <ac:chgData name="周 慧慧" userId="ff624c1be0a4b63b" providerId="LiveId" clId="{37C9E6FD-52AF-4008-BFF7-65DA156B2455}" dt="2021-05-08T12:12:13.309" v="94" actId="1076"/>
          <ac:picMkLst>
            <pc:docMk/>
            <pc:sldMk cId="217831980" sldId="284"/>
            <ac:picMk id="6" creationId="{4D72377E-BE89-4B89-9226-6F5FE3CEBDCA}"/>
          </ac:picMkLst>
        </pc:picChg>
        <pc:picChg chg="add mod modVis">
          <ac:chgData name="周 慧慧" userId="ff624c1be0a4b63b" providerId="LiveId" clId="{37C9E6FD-52AF-4008-BFF7-65DA156B2455}" dt="2021-05-08T12:12:13.309" v="94" actId="1076"/>
          <ac:picMkLst>
            <pc:docMk/>
            <pc:sldMk cId="217831980" sldId="284"/>
            <ac:picMk id="7" creationId="{386EEE9C-55A3-45EE-A4A5-1168188FEF68}"/>
          </ac:picMkLst>
        </pc:picChg>
      </pc:sldChg>
      <pc:sldChg chg="addSp delSp modSp mod">
        <pc:chgData name="周 慧慧" userId="ff624c1be0a4b63b" providerId="LiveId" clId="{37C9E6FD-52AF-4008-BFF7-65DA156B2455}" dt="2021-05-08T12:26:33.869" v="350" actId="1035"/>
        <pc:sldMkLst>
          <pc:docMk/>
          <pc:sldMk cId="939358534" sldId="285"/>
        </pc:sldMkLst>
        <pc:spChg chg="del">
          <ac:chgData name="周 慧慧" userId="ff624c1be0a4b63b" providerId="LiveId" clId="{37C9E6FD-52AF-4008-BFF7-65DA156B2455}" dt="2021-05-08T12:11:27.716" v="82" actId="478"/>
          <ac:spMkLst>
            <pc:docMk/>
            <pc:sldMk cId="939358534" sldId="285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11:29.303" v="83" actId="478"/>
          <ac:spMkLst>
            <pc:docMk/>
            <pc:sldMk cId="939358534" sldId="285"/>
            <ac:spMk id="7" creationId="{DAA70999-E66F-43CE-AC40-56421C315062}"/>
          </ac:spMkLst>
        </pc:spChg>
        <pc:spChg chg="add mod">
          <ac:chgData name="周 慧慧" userId="ff624c1be0a4b63b" providerId="LiveId" clId="{37C9E6FD-52AF-4008-BFF7-65DA156B2455}" dt="2021-05-08T12:26:27.057" v="346" actId="2710"/>
          <ac:spMkLst>
            <pc:docMk/>
            <pc:sldMk cId="939358534" sldId="285"/>
            <ac:spMk id="9" creationId="{F94A779B-F221-45D1-8029-0F6B22646C5A}"/>
          </ac:spMkLst>
        </pc:spChg>
        <pc:spChg chg="mod">
          <ac:chgData name="周 慧慧" userId="ff624c1be0a4b63b" providerId="LiveId" clId="{37C9E6FD-52AF-4008-BFF7-65DA156B2455}" dt="2021-05-08T12:26:30.321" v="347" actId="14100"/>
          <ac:spMkLst>
            <pc:docMk/>
            <pc:sldMk cId="939358534" sldId="285"/>
            <ac:spMk id="15" creationId="{5227A647-B283-40B8-B314-A2EC25F208A0}"/>
          </ac:spMkLst>
        </pc:spChg>
        <pc:spChg chg="del mod">
          <ac:chgData name="周 慧慧" userId="ff624c1be0a4b63b" providerId="LiveId" clId="{37C9E6FD-52AF-4008-BFF7-65DA156B2455}" dt="2021-05-08T12:12:40.766" v="101" actId="478"/>
          <ac:spMkLst>
            <pc:docMk/>
            <pc:sldMk cId="939358534" sldId="285"/>
            <ac:spMk id="23" creationId="{AF99419C-DEA9-48F1-8FBB-C74BD17B38D4}"/>
          </ac:spMkLst>
        </pc:spChg>
        <pc:spChg chg="mod">
          <ac:chgData name="周 慧慧" userId="ff624c1be0a4b63b" providerId="LiveId" clId="{37C9E6FD-52AF-4008-BFF7-65DA156B2455}" dt="2021-05-08T12:26:33.869" v="350" actId="1035"/>
          <ac:spMkLst>
            <pc:docMk/>
            <pc:sldMk cId="939358534" sldId="285"/>
            <ac:spMk id="24" creationId="{32EF9B54-2ED8-46D8-A4AC-BA3E93F52517}"/>
          </ac:spMkLst>
        </pc:spChg>
      </pc:sldChg>
      <pc:sldChg chg="addSp delSp modSp mod">
        <pc:chgData name="周 慧慧" userId="ff624c1be0a4b63b" providerId="LiveId" clId="{37C9E6FD-52AF-4008-BFF7-65DA156B2455}" dt="2021-05-08T12:12:36.430" v="100" actId="478"/>
        <pc:sldMkLst>
          <pc:docMk/>
          <pc:sldMk cId="332704993" sldId="286"/>
        </pc:sldMkLst>
        <pc:spChg chg="del">
          <ac:chgData name="周 慧慧" userId="ff624c1be0a4b63b" providerId="LiveId" clId="{37C9E6FD-52AF-4008-BFF7-65DA156B2455}" dt="2021-05-08T12:12:35.754" v="99" actId="478"/>
          <ac:spMkLst>
            <pc:docMk/>
            <pc:sldMk cId="332704993" sldId="286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12:36.430" v="100" actId="478"/>
          <ac:spMkLst>
            <pc:docMk/>
            <pc:sldMk cId="332704993" sldId="286"/>
            <ac:spMk id="7" creationId="{DAA70999-E66F-43CE-AC40-56421C315062}"/>
          </ac:spMkLst>
        </pc:spChg>
        <pc:spChg chg="del mod">
          <ac:chgData name="周 慧慧" userId="ff624c1be0a4b63b" providerId="LiveId" clId="{37C9E6FD-52AF-4008-BFF7-65DA156B2455}" dt="2021-05-08T12:11:45.866" v="86" actId="478"/>
          <ac:spMkLst>
            <pc:docMk/>
            <pc:sldMk cId="332704993" sldId="286"/>
            <ac:spMk id="9" creationId="{10A0DE3F-B371-4CEF-BBDC-DB906616460C}"/>
          </ac:spMkLst>
        </pc:spChg>
        <pc:spChg chg="add mod">
          <ac:chgData name="周 慧慧" userId="ff624c1be0a4b63b" providerId="LiveId" clId="{37C9E6FD-52AF-4008-BFF7-65DA156B2455}" dt="2021-05-08T12:12:33.169" v="98"/>
          <ac:spMkLst>
            <pc:docMk/>
            <pc:sldMk cId="332704993" sldId="286"/>
            <ac:spMk id="10" creationId="{2E64672E-C14C-4D77-9962-E0E31CCA7713}"/>
          </ac:spMkLst>
        </pc:spChg>
        <pc:spChg chg="mod">
          <ac:chgData name="周 慧慧" userId="ff624c1be0a4b63b" providerId="LiveId" clId="{37C9E6FD-52AF-4008-BFF7-65DA156B2455}" dt="2021-05-08T12:11:59.641" v="92" actId="14100"/>
          <ac:spMkLst>
            <pc:docMk/>
            <pc:sldMk cId="332704993" sldId="286"/>
            <ac:spMk id="15" creationId="{5227A647-B283-40B8-B314-A2EC25F208A0}"/>
          </ac:spMkLst>
        </pc:spChg>
        <pc:spChg chg="mod">
          <ac:chgData name="周 慧慧" userId="ff624c1be0a4b63b" providerId="LiveId" clId="{37C9E6FD-52AF-4008-BFF7-65DA156B2455}" dt="2021-05-08T12:11:55.500" v="91" actId="14100"/>
          <ac:spMkLst>
            <pc:docMk/>
            <pc:sldMk cId="332704993" sldId="286"/>
            <ac:spMk id="23" creationId="{AF99419C-DEA9-48F1-8FBB-C74BD17B38D4}"/>
          </ac:spMkLst>
        </pc:spChg>
        <pc:spChg chg="mod">
          <ac:chgData name="周 慧慧" userId="ff624c1be0a4b63b" providerId="LiveId" clId="{37C9E6FD-52AF-4008-BFF7-65DA156B2455}" dt="2021-05-08T12:12:02.331" v="93" actId="1076"/>
          <ac:spMkLst>
            <pc:docMk/>
            <pc:sldMk cId="332704993" sldId="286"/>
            <ac:spMk id="24" creationId="{32EF9B54-2ED8-46D8-A4AC-BA3E93F52517}"/>
          </ac:spMkLst>
        </pc:spChg>
      </pc:sldChg>
      <pc:sldChg chg="addSp delSp modSp mod ord modAnim">
        <pc:chgData name="周 慧慧" userId="ff624c1be0a4b63b" providerId="LiveId" clId="{37C9E6FD-52AF-4008-BFF7-65DA156B2455}" dt="2021-05-08T12:25:43.145" v="341" actId="20577"/>
        <pc:sldMkLst>
          <pc:docMk/>
          <pc:sldMk cId="2740844690" sldId="287"/>
        </pc:sldMkLst>
        <pc:spChg chg="mod">
          <ac:chgData name="周 慧慧" userId="ff624c1be0a4b63b" providerId="LiveId" clId="{37C9E6FD-52AF-4008-BFF7-65DA156B2455}" dt="2021-05-08T12:25:43.145" v="341" actId="20577"/>
          <ac:spMkLst>
            <pc:docMk/>
            <pc:sldMk cId="2740844690" sldId="287"/>
            <ac:spMk id="5" creationId="{3EDCC2CC-B76B-4022-ACC7-D5068410D548}"/>
          </ac:spMkLst>
        </pc:spChg>
        <pc:spChg chg="del">
          <ac:chgData name="周 慧慧" userId="ff624c1be0a4b63b" providerId="LiveId" clId="{37C9E6FD-52AF-4008-BFF7-65DA156B2455}" dt="2021-05-08T12:13:53.895" v="119" actId="478"/>
          <ac:spMkLst>
            <pc:docMk/>
            <pc:sldMk cId="2740844690" sldId="287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13:49.029" v="118" actId="478"/>
          <ac:spMkLst>
            <pc:docMk/>
            <pc:sldMk cId="2740844690" sldId="287"/>
            <ac:spMk id="7" creationId="{DAA70999-E66F-43CE-AC40-56421C315062}"/>
          </ac:spMkLst>
        </pc:spChg>
        <pc:spChg chg="del mod">
          <ac:chgData name="周 慧慧" userId="ff624c1be0a4b63b" providerId="LiveId" clId="{37C9E6FD-52AF-4008-BFF7-65DA156B2455}" dt="2021-05-08T12:13:33.031" v="112" actId="478"/>
          <ac:spMkLst>
            <pc:docMk/>
            <pc:sldMk cId="2740844690" sldId="287"/>
            <ac:spMk id="13" creationId="{F77DAC7F-263F-4709-8D6A-BF6E6F34A826}"/>
          </ac:spMkLst>
        </pc:spChg>
        <pc:spChg chg="mod">
          <ac:chgData name="周 慧慧" userId="ff624c1be0a4b63b" providerId="LiveId" clId="{37C9E6FD-52AF-4008-BFF7-65DA156B2455}" dt="2021-05-08T12:16:15.145" v="146" actId="14100"/>
          <ac:spMkLst>
            <pc:docMk/>
            <pc:sldMk cId="2740844690" sldId="287"/>
            <ac:spMk id="15" creationId="{5227A647-B283-40B8-B314-A2EC25F208A0}"/>
          </ac:spMkLst>
        </pc:spChg>
        <pc:spChg chg="mod">
          <ac:chgData name="周 慧慧" userId="ff624c1be0a4b63b" providerId="LiveId" clId="{37C9E6FD-52AF-4008-BFF7-65DA156B2455}" dt="2021-05-08T12:16:18.943" v="147" actId="1076"/>
          <ac:spMkLst>
            <pc:docMk/>
            <pc:sldMk cId="2740844690" sldId="287"/>
            <ac:spMk id="18" creationId="{DB29D32C-B63C-472D-9254-AC75FF4A1B5E}"/>
          </ac:spMkLst>
        </pc:spChg>
        <pc:spChg chg="mod">
          <ac:chgData name="周 慧慧" userId="ff624c1be0a4b63b" providerId="LiveId" clId="{37C9E6FD-52AF-4008-BFF7-65DA156B2455}" dt="2021-05-08T12:23:15.867" v="259" actId="20577"/>
          <ac:spMkLst>
            <pc:docMk/>
            <pc:sldMk cId="2740844690" sldId="287"/>
            <ac:spMk id="23" creationId="{AF99419C-DEA9-48F1-8FBB-C74BD17B38D4}"/>
          </ac:spMkLst>
        </pc:spChg>
        <pc:spChg chg="del">
          <ac:chgData name="周 慧慧" userId="ff624c1be0a4b63b" providerId="LiveId" clId="{37C9E6FD-52AF-4008-BFF7-65DA156B2455}" dt="2021-05-08T12:14:15.919" v="129" actId="478"/>
          <ac:spMkLst>
            <pc:docMk/>
            <pc:sldMk cId="2740844690" sldId="287"/>
            <ac:spMk id="24" creationId="{32EF9B54-2ED8-46D8-A4AC-BA3E93F52517}"/>
          </ac:spMkLst>
        </pc:spChg>
        <pc:picChg chg="mod modVis">
          <ac:chgData name="周 慧慧" userId="ff624c1be0a4b63b" providerId="LiveId" clId="{37C9E6FD-52AF-4008-BFF7-65DA156B2455}" dt="2021-05-08T12:15:18.587" v="139" actId="14861"/>
          <ac:picMkLst>
            <pc:docMk/>
            <pc:sldMk cId="2740844690" sldId="287"/>
            <ac:picMk id="3" creationId="{158E28C5-41BA-4351-A404-97B9983564AE}"/>
          </ac:picMkLst>
        </pc:picChg>
        <pc:picChg chg="add mod">
          <ac:chgData name="周 慧慧" userId="ff624c1be0a4b63b" providerId="LiveId" clId="{37C9E6FD-52AF-4008-BFF7-65DA156B2455}" dt="2021-05-08T12:14:59.428" v="138" actId="14100"/>
          <ac:picMkLst>
            <pc:docMk/>
            <pc:sldMk cId="2740844690" sldId="287"/>
            <ac:picMk id="11" creationId="{21C75618-D33B-484C-A5EA-11C6B0365E83}"/>
          </ac:picMkLst>
        </pc:picChg>
      </pc:sldChg>
      <pc:sldChg chg="addSp delSp modSp mod">
        <pc:chgData name="周 慧慧" userId="ff624c1be0a4b63b" providerId="LiveId" clId="{37C9E6FD-52AF-4008-BFF7-65DA156B2455}" dt="2021-05-08T12:10:03.736" v="76" actId="408"/>
        <pc:sldMkLst>
          <pc:docMk/>
          <pc:sldMk cId="3902661655" sldId="289"/>
        </pc:sldMkLst>
        <pc:spChg chg="del">
          <ac:chgData name="周 慧慧" userId="ff624c1be0a4b63b" providerId="LiveId" clId="{37C9E6FD-52AF-4008-BFF7-65DA156B2455}" dt="2021-05-08T12:06:21.810" v="52" actId="478"/>
          <ac:spMkLst>
            <pc:docMk/>
            <pc:sldMk cId="3902661655" sldId="289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06:22.973" v="53" actId="478"/>
          <ac:spMkLst>
            <pc:docMk/>
            <pc:sldMk cId="3902661655" sldId="289"/>
            <ac:spMk id="7" creationId="{DAA70999-E66F-43CE-AC40-56421C315062}"/>
          </ac:spMkLst>
        </pc:spChg>
        <pc:picChg chg="mod">
          <ac:chgData name="周 慧慧" userId="ff624c1be0a4b63b" providerId="LiveId" clId="{37C9E6FD-52AF-4008-BFF7-65DA156B2455}" dt="2021-05-08T12:09:57.873" v="75" actId="408"/>
          <ac:picMkLst>
            <pc:docMk/>
            <pc:sldMk cId="3902661655" sldId="289"/>
            <ac:picMk id="9" creationId="{95E51795-D148-4FDC-825E-09744D59A67D}"/>
          </ac:picMkLst>
        </pc:picChg>
        <pc:picChg chg="add mod">
          <ac:chgData name="周 慧慧" userId="ff624c1be0a4b63b" providerId="LiveId" clId="{37C9E6FD-52AF-4008-BFF7-65DA156B2455}" dt="2021-05-08T12:10:03.736" v="76" actId="408"/>
          <ac:picMkLst>
            <pc:docMk/>
            <pc:sldMk cId="3902661655" sldId="289"/>
            <ac:picMk id="10" creationId="{1B9DC006-B0A2-49EC-B983-EC62884CA691}"/>
          </ac:picMkLst>
        </pc:picChg>
        <pc:picChg chg="add mod">
          <ac:chgData name="周 慧慧" userId="ff624c1be0a4b63b" providerId="LiveId" clId="{37C9E6FD-52AF-4008-BFF7-65DA156B2455}" dt="2021-05-08T12:10:03.736" v="76" actId="408"/>
          <ac:picMkLst>
            <pc:docMk/>
            <pc:sldMk cId="3902661655" sldId="289"/>
            <ac:picMk id="11" creationId="{15044C94-AAFD-4157-A8BD-BE3A7BF5E477}"/>
          </ac:picMkLst>
        </pc:picChg>
        <pc:picChg chg="mod">
          <ac:chgData name="周 慧慧" userId="ff624c1be0a4b63b" providerId="LiveId" clId="{37C9E6FD-52AF-4008-BFF7-65DA156B2455}" dt="2021-05-08T12:09:57.873" v="75" actId="408"/>
          <ac:picMkLst>
            <pc:docMk/>
            <pc:sldMk cId="3902661655" sldId="289"/>
            <ac:picMk id="12" creationId="{46EBC68E-D1E5-4D7A-95E1-A2D00959D31D}"/>
          </ac:picMkLst>
        </pc:picChg>
        <pc:picChg chg="add mod">
          <ac:chgData name="周 慧慧" userId="ff624c1be0a4b63b" providerId="LiveId" clId="{37C9E6FD-52AF-4008-BFF7-65DA156B2455}" dt="2021-05-08T12:10:03.736" v="76" actId="408"/>
          <ac:picMkLst>
            <pc:docMk/>
            <pc:sldMk cId="3902661655" sldId="289"/>
            <ac:picMk id="13" creationId="{C69AFCFC-C5F0-4D80-AF75-116F69B28FCD}"/>
          </ac:picMkLst>
        </pc:picChg>
        <pc:picChg chg="add mod">
          <ac:chgData name="周 慧慧" userId="ff624c1be0a4b63b" providerId="LiveId" clId="{37C9E6FD-52AF-4008-BFF7-65DA156B2455}" dt="2021-05-08T12:10:03.736" v="76" actId="408"/>
          <ac:picMkLst>
            <pc:docMk/>
            <pc:sldMk cId="3902661655" sldId="289"/>
            <ac:picMk id="14" creationId="{DBBA09B4-2EE8-40E6-B609-7290C248101A}"/>
          </ac:picMkLst>
        </pc:picChg>
        <pc:picChg chg="mod">
          <ac:chgData name="周 慧慧" userId="ff624c1be0a4b63b" providerId="LiveId" clId="{37C9E6FD-52AF-4008-BFF7-65DA156B2455}" dt="2021-05-08T12:09:57.873" v="75" actId="408"/>
          <ac:picMkLst>
            <pc:docMk/>
            <pc:sldMk cId="3902661655" sldId="289"/>
            <ac:picMk id="15" creationId="{82C0EE25-14A9-4ECC-8246-D84BE2742CFF}"/>
          </ac:picMkLst>
        </pc:picChg>
        <pc:picChg chg="mod">
          <ac:chgData name="周 慧慧" userId="ff624c1be0a4b63b" providerId="LiveId" clId="{37C9E6FD-52AF-4008-BFF7-65DA156B2455}" dt="2021-05-08T12:09:57.873" v="75" actId="408"/>
          <ac:picMkLst>
            <pc:docMk/>
            <pc:sldMk cId="3902661655" sldId="289"/>
            <ac:picMk id="17" creationId="{59F2F156-8F62-4590-892B-5E620F99BEC9}"/>
          </ac:picMkLst>
        </pc:picChg>
      </pc:sldChg>
      <pc:sldChg chg="addSp delSp modSp mod">
        <pc:chgData name="周 慧慧" userId="ff624c1be0a4b63b" providerId="LiveId" clId="{37C9E6FD-52AF-4008-BFF7-65DA156B2455}" dt="2021-05-08T12:18:08.960" v="173" actId="1076"/>
        <pc:sldMkLst>
          <pc:docMk/>
          <pc:sldMk cId="772900232" sldId="290"/>
        </pc:sldMkLst>
        <pc:spChg chg="del">
          <ac:chgData name="周 慧慧" userId="ff624c1be0a4b63b" providerId="LiveId" clId="{37C9E6FD-52AF-4008-BFF7-65DA156B2455}" dt="2021-05-08T12:18:01.935" v="170" actId="478"/>
          <ac:spMkLst>
            <pc:docMk/>
            <pc:sldMk cId="772900232" sldId="290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18:02.935" v="171" actId="478"/>
          <ac:spMkLst>
            <pc:docMk/>
            <pc:sldMk cId="772900232" sldId="290"/>
            <ac:spMk id="7" creationId="{DAA70999-E66F-43CE-AC40-56421C315062}"/>
          </ac:spMkLst>
        </pc:spChg>
        <pc:picChg chg="add mod">
          <ac:chgData name="周 慧慧" userId="ff624c1be0a4b63b" providerId="LiveId" clId="{37C9E6FD-52AF-4008-BFF7-65DA156B2455}" dt="2021-05-08T12:18:08.960" v="173" actId="1076"/>
          <ac:picMkLst>
            <pc:docMk/>
            <pc:sldMk cId="772900232" sldId="290"/>
            <ac:picMk id="8" creationId="{A6C67F53-1283-438E-ADC6-13E2228D03C0}"/>
          </ac:picMkLst>
        </pc:picChg>
        <pc:picChg chg="mod">
          <ac:chgData name="周 慧慧" userId="ff624c1be0a4b63b" providerId="LiveId" clId="{37C9E6FD-52AF-4008-BFF7-65DA156B2455}" dt="2021-05-08T12:18:08.960" v="173" actId="1076"/>
          <ac:picMkLst>
            <pc:docMk/>
            <pc:sldMk cId="772900232" sldId="290"/>
            <ac:picMk id="9" creationId="{4CAFF84B-2EB9-40DA-B1C3-292DE080703B}"/>
          </ac:picMkLst>
        </pc:picChg>
      </pc:sldChg>
      <pc:sldChg chg="addSp delSp modSp mod">
        <pc:chgData name="周 慧慧" userId="ff624c1be0a4b63b" providerId="LiveId" clId="{37C9E6FD-52AF-4008-BFF7-65DA156B2455}" dt="2021-05-08T12:18:51.059" v="185" actId="1076"/>
        <pc:sldMkLst>
          <pc:docMk/>
          <pc:sldMk cId="1391898573" sldId="291"/>
        </pc:sldMkLst>
        <pc:spChg chg="del">
          <ac:chgData name="周 慧慧" userId="ff624c1be0a4b63b" providerId="LiveId" clId="{37C9E6FD-52AF-4008-BFF7-65DA156B2455}" dt="2021-05-08T12:18:15.422" v="175" actId="478"/>
          <ac:spMkLst>
            <pc:docMk/>
            <pc:sldMk cId="1391898573" sldId="291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18:14.710" v="174" actId="478"/>
          <ac:spMkLst>
            <pc:docMk/>
            <pc:sldMk cId="1391898573" sldId="291"/>
            <ac:spMk id="7" creationId="{DAA70999-E66F-43CE-AC40-56421C315062}"/>
          </ac:spMkLst>
        </pc:spChg>
        <pc:spChg chg="mod">
          <ac:chgData name="周 慧慧" userId="ff624c1be0a4b63b" providerId="LiveId" clId="{37C9E6FD-52AF-4008-BFF7-65DA156B2455}" dt="2021-05-08T12:18:51.059" v="185" actId="1076"/>
          <ac:spMkLst>
            <pc:docMk/>
            <pc:sldMk cId="1391898573" sldId="291"/>
            <ac:spMk id="28" creationId="{2C6E8A79-7245-40D9-BBC9-AA3A003371EC}"/>
          </ac:spMkLst>
        </pc:spChg>
        <pc:picChg chg="mod ord">
          <ac:chgData name="周 慧慧" userId="ff624c1be0a4b63b" providerId="LiveId" clId="{37C9E6FD-52AF-4008-BFF7-65DA156B2455}" dt="2021-05-08T12:18:36.196" v="182" actId="167"/>
          <ac:picMkLst>
            <pc:docMk/>
            <pc:sldMk cId="1391898573" sldId="291"/>
            <ac:picMk id="3" creationId="{B467FBFD-8177-4BAB-8E7B-92AD17FB66B0}"/>
          </ac:picMkLst>
        </pc:picChg>
        <pc:picChg chg="add ord">
          <ac:chgData name="周 慧慧" userId="ff624c1be0a4b63b" providerId="LiveId" clId="{37C9E6FD-52AF-4008-BFF7-65DA156B2455}" dt="2021-05-08T12:18:36.196" v="182" actId="167"/>
          <ac:picMkLst>
            <pc:docMk/>
            <pc:sldMk cId="1391898573" sldId="291"/>
            <ac:picMk id="10" creationId="{6D2F61FC-46C5-4F29-BE97-70E3C4F942E3}"/>
          </ac:picMkLst>
        </pc:picChg>
        <pc:cxnChg chg="mod">
          <ac:chgData name="周 慧慧" userId="ff624c1be0a4b63b" providerId="LiveId" clId="{37C9E6FD-52AF-4008-BFF7-65DA156B2455}" dt="2021-05-08T12:18:48.247" v="184" actId="14100"/>
          <ac:cxnSpMkLst>
            <pc:docMk/>
            <pc:sldMk cId="1391898573" sldId="291"/>
            <ac:cxnSpMk id="27" creationId="{EA5DC79D-0FA4-422E-A15E-81599DBC5C13}"/>
          </ac:cxnSpMkLst>
        </pc:cxnChg>
      </pc:sldChg>
      <pc:sldChg chg="delSp modSp mod">
        <pc:chgData name="周 慧慧" userId="ff624c1be0a4b63b" providerId="LiveId" clId="{37C9E6FD-52AF-4008-BFF7-65DA156B2455}" dt="2021-05-08T12:21:51.469" v="248" actId="1076"/>
        <pc:sldMkLst>
          <pc:docMk/>
          <pc:sldMk cId="265866251" sldId="292"/>
        </pc:sldMkLst>
        <pc:spChg chg="del">
          <ac:chgData name="周 慧慧" userId="ff624c1be0a4b63b" providerId="LiveId" clId="{37C9E6FD-52AF-4008-BFF7-65DA156B2455}" dt="2021-05-08T12:19:00.061" v="186" actId="478"/>
          <ac:spMkLst>
            <pc:docMk/>
            <pc:sldMk cId="265866251" sldId="292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19:01.485" v="187" actId="478"/>
          <ac:spMkLst>
            <pc:docMk/>
            <pc:sldMk cId="265866251" sldId="292"/>
            <ac:spMk id="7" creationId="{DAA70999-E66F-43CE-AC40-56421C315062}"/>
          </ac:spMkLst>
        </pc:spChg>
        <pc:spChg chg="mod">
          <ac:chgData name="周 慧慧" userId="ff624c1be0a4b63b" providerId="LiveId" clId="{37C9E6FD-52AF-4008-BFF7-65DA156B2455}" dt="2021-05-08T12:21:49.364" v="247" actId="1076"/>
          <ac:spMkLst>
            <pc:docMk/>
            <pc:sldMk cId="265866251" sldId="292"/>
            <ac:spMk id="15" creationId="{5227A647-B283-40B8-B314-A2EC25F208A0}"/>
          </ac:spMkLst>
        </pc:spChg>
        <pc:spChg chg="mod">
          <ac:chgData name="周 慧慧" userId="ff624c1be0a4b63b" providerId="LiveId" clId="{37C9E6FD-52AF-4008-BFF7-65DA156B2455}" dt="2021-05-08T12:21:51.469" v="248" actId="1076"/>
          <ac:spMkLst>
            <pc:docMk/>
            <pc:sldMk cId="265866251" sldId="292"/>
            <ac:spMk id="23" creationId="{AF99419C-DEA9-48F1-8FBB-C74BD17B38D4}"/>
          </ac:spMkLst>
        </pc:spChg>
      </pc:sldChg>
      <pc:sldChg chg="add">
        <pc:chgData name="周 慧慧" userId="ff624c1be0a4b63b" providerId="LiveId" clId="{37C9E6FD-52AF-4008-BFF7-65DA156B2455}" dt="2021-05-08T11:58:53.732" v="0"/>
        <pc:sldMkLst>
          <pc:docMk/>
          <pc:sldMk cId="3812847874" sldId="293"/>
        </pc:sldMkLst>
      </pc:sldChg>
      <pc:sldChg chg="delSp add mod">
        <pc:chgData name="周 慧慧" userId="ff624c1be0a4b63b" providerId="LiveId" clId="{37C9E6FD-52AF-4008-BFF7-65DA156B2455}" dt="2021-05-08T12:20:57.362" v="236" actId="478"/>
        <pc:sldMkLst>
          <pc:docMk/>
          <pc:sldMk cId="3338208562" sldId="294"/>
        </pc:sldMkLst>
        <pc:spChg chg="del">
          <ac:chgData name="周 慧慧" userId="ff624c1be0a4b63b" providerId="LiveId" clId="{37C9E6FD-52AF-4008-BFF7-65DA156B2455}" dt="2021-05-08T12:20:57.362" v="236" actId="478"/>
          <ac:spMkLst>
            <pc:docMk/>
            <pc:sldMk cId="3338208562" sldId="294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20:57.362" v="236" actId="478"/>
          <ac:spMkLst>
            <pc:docMk/>
            <pc:sldMk cId="3338208562" sldId="294"/>
            <ac:spMk id="7" creationId="{DAA70999-E66F-43CE-AC40-56421C315062}"/>
          </ac:spMkLst>
        </pc:spChg>
      </pc:sldChg>
      <pc:sldChg chg="delSp add mod">
        <pc:chgData name="周 慧慧" userId="ff624c1be0a4b63b" providerId="LiveId" clId="{37C9E6FD-52AF-4008-BFF7-65DA156B2455}" dt="2021-05-08T12:21:08.776" v="237" actId="478"/>
        <pc:sldMkLst>
          <pc:docMk/>
          <pc:sldMk cId="3242636284" sldId="295"/>
        </pc:sldMkLst>
        <pc:spChg chg="del">
          <ac:chgData name="周 慧慧" userId="ff624c1be0a4b63b" providerId="LiveId" clId="{37C9E6FD-52AF-4008-BFF7-65DA156B2455}" dt="2021-05-08T12:21:08.776" v="237" actId="478"/>
          <ac:spMkLst>
            <pc:docMk/>
            <pc:sldMk cId="3242636284" sldId="295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21:08.776" v="237" actId="478"/>
          <ac:spMkLst>
            <pc:docMk/>
            <pc:sldMk cId="3242636284" sldId="295"/>
            <ac:spMk id="7" creationId="{DAA70999-E66F-43CE-AC40-56421C315062}"/>
          </ac:spMkLst>
        </pc:spChg>
      </pc:sldChg>
      <pc:sldChg chg="delSp add mod">
        <pc:chgData name="周 慧慧" userId="ff624c1be0a4b63b" providerId="LiveId" clId="{37C9E6FD-52AF-4008-BFF7-65DA156B2455}" dt="2021-05-08T12:21:12.824" v="238" actId="478"/>
        <pc:sldMkLst>
          <pc:docMk/>
          <pc:sldMk cId="3686746490" sldId="296"/>
        </pc:sldMkLst>
        <pc:spChg chg="del">
          <ac:chgData name="周 慧慧" userId="ff624c1be0a4b63b" providerId="LiveId" clId="{37C9E6FD-52AF-4008-BFF7-65DA156B2455}" dt="2021-05-08T12:21:12.824" v="238" actId="478"/>
          <ac:spMkLst>
            <pc:docMk/>
            <pc:sldMk cId="3686746490" sldId="296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21:12.824" v="238" actId="478"/>
          <ac:spMkLst>
            <pc:docMk/>
            <pc:sldMk cId="3686746490" sldId="296"/>
            <ac:spMk id="7" creationId="{DAA70999-E66F-43CE-AC40-56421C315062}"/>
          </ac:spMkLst>
        </pc:spChg>
      </pc:sldChg>
      <pc:sldChg chg="add">
        <pc:chgData name="周 慧慧" userId="ff624c1be0a4b63b" providerId="LiveId" clId="{37C9E6FD-52AF-4008-BFF7-65DA156B2455}" dt="2021-05-08T11:58:53.732" v="0"/>
        <pc:sldMkLst>
          <pc:docMk/>
          <pc:sldMk cId="206866111" sldId="297"/>
        </pc:sldMkLst>
      </pc:sldChg>
      <pc:sldChg chg="delSp modSp add mod">
        <pc:chgData name="周 慧慧" userId="ff624c1be0a4b63b" providerId="LiveId" clId="{37C9E6FD-52AF-4008-BFF7-65DA156B2455}" dt="2021-05-08T12:21:30.113" v="243" actId="113"/>
        <pc:sldMkLst>
          <pc:docMk/>
          <pc:sldMk cId="1982029286" sldId="298"/>
        </pc:sldMkLst>
        <pc:spChg chg="del">
          <ac:chgData name="周 慧慧" userId="ff624c1be0a4b63b" providerId="LiveId" clId="{37C9E6FD-52AF-4008-BFF7-65DA156B2455}" dt="2021-05-08T12:21:17.640" v="239" actId="478"/>
          <ac:spMkLst>
            <pc:docMk/>
            <pc:sldMk cId="1982029286" sldId="298"/>
            <ac:spMk id="6" creationId="{1284E3AE-C81A-4171-854B-C67101B1D25B}"/>
          </ac:spMkLst>
        </pc:spChg>
        <pc:spChg chg="del">
          <ac:chgData name="周 慧慧" userId="ff624c1be0a4b63b" providerId="LiveId" clId="{37C9E6FD-52AF-4008-BFF7-65DA156B2455}" dt="2021-05-08T12:21:17.640" v="239" actId="478"/>
          <ac:spMkLst>
            <pc:docMk/>
            <pc:sldMk cId="1982029286" sldId="298"/>
            <ac:spMk id="7" creationId="{DAA70999-E66F-43CE-AC40-56421C315062}"/>
          </ac:spMkLst>
        </pc:spChg>
        <pc:spChg chg="mod">
          <ac:chgData name="周 慧慧" userId="ff624c1be0a4b63b" providerId="LiveId" clId="{37C9E6FD-52AF-4008-BFF7-65DA156B2455}" dt="2021-05-08T12:21:30.113" v="243" actId="113"/>
          <ac:spMkLst>
            <pc:docMk/>
            <pc:sldMk cId="1982029286" sldId="298"/>
            <ac:spMk id="23" creationId="{AF99419C-DEA9-48F1-8FBB-C74BD17B38D4}"/>
          </ac:spMkLst>
        </pc:spChg>
        <pc:spChg chg="del">
          <ac:chgData name="周 慧慧" userId="ff624c1be0a4b63b" providerId="LiveId" clId="{37C9E6FD-52AF-4008-BFF7-65DA156B2455}" dt="2021-05-08T12:21:20.011" v="240" actId="478"/>
          <ac:spMkLst>
            <pc:docMk/>
            <pc:sldMk cId="1982029286" sldId="298"/>
            <ac:spMk id="25" creationId="{250BE768-95A0-4705-9C93-FCA06A315098}"/>
          </ac:spMkLst>
        </pc:spChg>
      </pc:sldChg>
      <pc:sldChg chg="modSp add del mod">
        <pc:chgData name="周 慧慧" userId="ff624c1be0a4b63b" providerId="LiveId" clId="{37C9E6FD-52AF-4008-BFF7-65DA156B2455}" dt="2021-05-08T12:25:03.297" v="307" actId="47"/>
        <pc:sldMkLst>
          <pc:docMk/>
          <pc:sldMk cId="385352751" sldId="299"/>
        </pc:sldMkLst>
        <pc:spChg chg="mod">
          <ac:chgData name="周 慧慧" userId="ff624c1be0a4b63b" providerId="LiveId" clId="{37C9E6FD-52AF-4008-BFF7-65DA156B2455}" dt="2021-05-08T12:23:08.250" v="257" actId="14100"/>
          <ac:spMkLst>
            <pc:docMk/>
            <pc:sldMk cId="385352751" sldId="299"/>
            <ac:spMk id="3" creationId="{984FDAFC-B2B9-4DE7-A02C-08DFE886F08E}"/>
          </ac:spMkLst>
        </pc:spChg>
        <pc:spChg chg="mod">
          <ac:chgData name="周 慧慧" userId="ff624c1be0a4b63b" providerId="LiveId" clId="{37C9E6FD-52AF-4008-BFF7-65DA156B2455}" dt="2021-05-08T12:24:05.042" v="306" actId="20577"/>
          <ac:spMkLst>
            <pc:docMk/>
            <pc:sldMk cId="385352751" sldId="299"/>
            <ac:spMk id="4" creationId="{CB4AA0CF-DD6D-48F8-AFA6-2A2B87071D6D}"/>
          </ac:spMkLst>
        </pc:spChg>
      </pc:sldChg>
      <pc:sldMasterChg chg="modSldLayout">
        <pc:chgData name="周 慧慧" userId="ff624c1be0a4b63b" providerId="LiveId" clId="{37C9E6FD-52AF-4008-BFF7-65DA156B2455}" dt="2021-05-08T12:06:41.369" v="56" actId="1076"/>
        <pc:sldMasterMkLst>
          <pc:docMk/>
          <pc:sldMasterMk cId="2068584755" sldId="2147483648"/>
        </pc:sldMasterMkLst>
        <pc:sldLayoutChg chg="delSp modSp mod">
          <pc:chgData name="周 慧慧" userId="ff624c1be0a4b63b" providerId="LiveId" clId="{37C9E6FD-52AF-4008-BFF7-65DA156B2455}" dt="2021-05-08T12:06:10.174" v="51" actId="1076"/>
          <pc:sldLayoutMkLst>
            <pc:docMk/>
            <pc:sldMasterMk cId="2068584755" sldId="2147483648"/>
            <pc:sldLayoutMk cId="4000658075" sldId="2147483650"/>
          </pc:sldLayoutMkLst>
          <pc:spChg chg="del">
            <ac:chgData name="周 慧慧" userId="ff624c1be0a4b63b" providerId="LiveId" clId="{37C9E6FD-52AF-4008-BFF7-65DA156B2455}" dt="2021-05-08T12:06:02.886" v="49" actId="478"/>
            <ac:spMkLst>
              <pc:docMk/>
              <pc:sldMasterMk cId="2068584755" sldId="2147483648"/>
              <pc:sldLayoutMk cId="4000658075" sldId="2147483650"/>
              <ac:spMk id="9" creationId="{56FC8349-67FC-4E3B-B988-7A27FDAE9D24}"/>
            </ac:spMkLst>
          </pc:spChg>
          <pc:spChg chg="del">
            <ac:chgData name="周 慧慧" userId="ff624c1be0a4b63b" providerId="LiveId" clId="{37C9E6FD-52AF-4008-BFF7-65DA156B2455}" dt="2021-05-08T12:06:05.722" v="50" actId="478"/>
            <ac:spMkLst>
              <pc:docMk/>
              <pc:sldMasterMk cId="2068584755" sldId="2147483648"/>
              <pc:sldLayoutMk cId="4000658075" sldId="2147483650"/>
              <ac:spMk id="10" creationId="{85368C87-925C-44AC-B001-5C4EE6F00645}"/>
            </ac:spMkLst>
          </pc:spChg>
          <pc:picChg chg="mod">
            <ac:chgData name="周 慧慧" userId="ff624c1be0a4b63b" providerId="LiveId" clId="{37C9E6FD-52AF-4008-BFF7-65DA156B2455}" dt="2021-05-08T12:06:10.174" v="51" actId="1076"/>
            <ac:picMkLst>
              <pc:docMk/>
              <pc:sldMasterMk cId="2068584755" sldId="2147483648"/>
              <pc:sldLayoutMk cId="4000658075" sldId="2147483650"/>
              <ac:picMk id="4" creationId="{64227868-C0F1-41FC-A8C9-A533B4E11486}"/>
            </ac:picMkLst>
          </pc:picChg>
        </pc:sldLayoutChg>
        <pc:sldLayoutChg chg="delSp modSp mod">
          <pc:chgData name="周 慧慧" userId="ff624c1be0a4b63b" providerId="LiveId" clId="{37C9E6FD-52AF-4008-BFF7-65DA156B2455}" dt="2021-05-08T12:05:51.680" v="48" actId="1076"/>
          <pc:sldLayoutMkLst>
            <pc:docMk/>
            <pc:sldMasterMk cId="2068584755" sldId="2147483648"/>
            <pc:sldLayoutMk cId="123227015" sldId="2147483651"/>
          </pc:sldLayoutMkLst>
          <pc:spChg chg="del">
            <ac:chgData name="周 慧慧" userId="ff624c1be0a4b63b" providerId="LiveId" clId="{37C9E6FD-52AF-4008-BFF7-65DA156B2455}" dt="2021-05-08T12:05:38.236" v="45" actId="478"/>
            <ac:spMkLst>
              <pc:docMk/>
              <pc:sldMasterMk cId="2068584755" sldId="2147483648"/>
              <pc:sldLayoutMk cId="123227015" sldId="2147483651"/>
              <ac:spMk id="9" creationId="{56FC8349-67FC-4E3B-B988-7A27FDAE9D24}"/>
            </ac:spMkLst>
          </pc:spChg>
          <pc:spChg chg="del">
            <ac:chgData name="周 慧慧" userId="ff624c1be0a4b63b" providerId="LiveId" clId="{37C9E6FD-52AF-4008-BFF7-65DA156B2455}" dt="2021-05-08T12:05:41.823" v="46" actId="478"/>
            <ac:spMkLst>
              <pc:docMk/>
              <pc:sldMasterMk cId="2068584755" sldId="2147483648"/>
              <pc:sldLayoutMk cId="123227015" sldId="2147483651"/>
              <ac:spMk id="10" creationId="{85368C87-925C-44AC-B001-5C4EE6F00645}"/>
            </ac:spMkLst>
          </pc:spChg>
          <pc:picChg chg="mod">
            <ac:chgData name="周 慧慧" userId="ff624c1be0a4b63b" providerId="LiveId" clId="{37C9E6FD-52AF-4008-BFF7-65DA156B2455}" dt="2021-05-08T12:05:51.680" v="48" actId="1076"/>
            <ac:picMkLst>
              <pc:docMk/>
              <pc:sldMasterMk cId="2068584755" sldId="2147483648"/>
              <pc:sldLayoutMk cId="123227015" sldId="2147483651"/>
              <ac:picMk id="12" creationId="{72C3C1CA-869D-4F70-8C72-BC72214F5E64}"/>
            </ac:picMkLst>
          </pc:picChg>
        </pc:sldLayoutChg>
        <pc:sldLayoutChg chg="delSp modSp mod">
          <pc:chgData name="周 慧慧" userId="ff624c1be0a4b63b" providerId="LiveId" clId="{37C9E6FD-52AF-4008-BFF7-65DA156B2455}" dt="2021-05-08T12:06:41.369" v="56" actId="1076"/>
          <pc:sldLayoutMkLst>
            <pc:docMk/>
            <pc:sldMasterMk cId="2068584755" sldId="2147483648"/>
            <pc:sldLayoutMk cId="3796813417" sldId="2147483659"/>
          </pc:sldLayoutMkLst>
          <pc:spChg chg="del">
            <ac:chgData name="周 慧慧" userId="ff624c1be0a4b63b" providerId="LiveId" clId="{37C9E6FD-52AF-4008-BFF7-65DA156B2455}" dt="2021-05-08T12:06:34.811" v="54" actId="478"/>
            <ac:spMkLst>
              <pc:docMk/>
              <pc:sldMasterMk cId="2068584755" sldId="2147483648"/>
              <pc:sldLayoutMk cId="3796813417" sldId="2147483659"/>
              <ac:spMk id="9" creationId="{56FC8349-67FC-4E3B-B988-7A27FDAE9D24}"/>
            </ac:spMkLst>
          </pc:spChg>
          <pc:spChg chg="del">
            <ac:chgData name="周 慧慧" userId="ff624c1be0a4b63b" providerId="LiveId" clId="{37C9E6FD-52AF-4008-BFF7-65DA156B2455}" dt="2021-05-08T12:06:37.522" v="55" actId="478"/>
            <ac:spMkLst>
              <pc:docMk/>
              <pc:sldMasterMk cId="2068584755" sldId="2147483648"/>
              <pc:sldLayoutMk cId="3796813417" sldId="2147483659"/>
              <ac:spMk id="10" creationId="{85368C87-925C-44AC-B001-5C4EE6F00645}"/>
            </ac:spMkLst>
          </pc:spChg>
          <pc:picChg chg="mod">
            <ac:chgData name="周 慧慧" userId="ff624c1be0a4b63b" providerId="LiveId" clId="{37C9E6FD-52AF-4008-BFF7-65DA156B2455}" dt="2021-05-08T12:06:41.369" v="56" actId="1076"/>
            <ac:picMkLst>
              <pc:docMk/>
              <pc:sldMasterMk cId="2068584755" sldId="2147483648"/>
              <pc:sldLayoutMk cId="3796813417" sldId="2147483659"/>
              <ac:picMk id="18" creationId="{8AC3C199-AD82-4263-B8E8-8D1CD35372A9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7ABA8D-3632-4FB6-8561-0367E4880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F70B8EC-E67C-4355-9367-9F32C48344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0" y="6329589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7ABA8D-3632-4FB6-8561-0367E4880E76}"/>
              </a:ext>
            </a:extLst>
          </p:cNvPr>
          <p:cNvCxnSpPr>
            <a:cxnSpLocks/>
          </p:cNvCxnSpPr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70B8EC-E67C-4355-9367-9F32C483445D}"/>
              </a:ext>
            </a:extLst>
          </p:cNvPr>
          <p:cNvCxnSpPr>
            <a:cxnSpLocks/>
          </p:cNvCxnSpPr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12289" y="6372901"/>
            <a:ext cx="12166903" cy="411617"/>
          </a:xfrm>
          <a:prstGeom prst="rect">
            <a:avLst/>
          </a:prstGeom>
        </p:spPr>
      </p:pic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-18730" y="6372901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jpg"/><Relationship Id="rId5" Type="http://schemas.openxmlformats.org/officeDocument/2006/relationships/image" Target="../media/image34.jp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7BA57AA-0245-4C19-883C-04CF1210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886" y="2382787"/>
            <a:ext cx="6426437" cy="1060855"/>
          </a:xfrm>
        </p:spPr>
        <p:txBody>
          <a:bodyPr/>
          <a:lstStyle/>
          <a:p>
            <a:r>
              <a:rPr lang="zh-CN" altLang="en-US" dirty="0"/>
              <a:t>短视频</a:t>
            </a:r>
            <a:r>
              <a:rPr lang="en-US" altLang="zh-CN" dirty="0"/>
              <a:t>APP</a:t>
            </a:r>
            <a:r>
              <a:rPr lang="zh-CN" altLang="en-US" dirty="0"/>
              <a:t>展示</a:t>
            </a:r>
          </a:p>
        </p:txBody>
      </p:sp>
      <p:sp>
        <p:nvSpPr>
          <p:cNvPr id="47" name="内容占位符 46">
            <a:extLst>
              <a:ext uri="{FF2B5EF4-FFF2-40B4-BE49-F238E27FC236}">
                <a16:creationId xmlns:a16="http://schemas.microsoft.com/office/drawing/2014/main" id="{57A06D35-929D-48A7-90F7-673BFC4AE0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79450" y="3964126"/>
            <a:ext cx="2903311" cy="454025"/>
          </a:xfrm>
        </p:spPr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</a:t>
            </a:r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CC85D74C-8DF8-4C88-900D-1AF0872B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2206" y="3318760"/>
            <a:ext cx="5257800" cy="598488"/>
          </a:xfrm>
        </p:spPr>
        <p:txBody>
          <a:bodyPr/>
          <a:lstStyle/>
          <a:p>
            <a:r>
              <a:rPr lang="zh-CN" altLang="en-US" dirty="0"/>
              <a:t>汇报人：沈哲赟 胡正东 周慧慧 孙悦</a:t>
            </a:r>
          </a:p>
        </p:txBody>
      </p:sp>
      <p:pic>
        <p:nvPicPr>
          <p:cNvPr id="33" name="图片占位符 32" descr="图片包含 户外, 地面, 天空, 建筑物&#10;&#10;自动生成的说明">
            <a:extLst>
              <a:ext uri="{FF2B5EF4-FFF2-40B4-BE49-F238E27FC236}">
                <a16:creationId xmlns:a16="http://schemas.microsoft.com/office/drawing/2014/main" id="{F388417C-463F-4AAD-B8CE-B3D41B61A4F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52EC41F-0350-4579-B30E-AB9780CD5BFB}"/>
              </a:ext>
            </a:extLst>
          </p:cNvPr>
          <p:cNvSpPr txBox="1"/>
          <p:nvPr/>
        </p:nvSpPr>
        <p:spPr>
          <a:xfrm>
            <a:off x="7343893" y="102290"/>
            <a:ext cx="544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安卓应用开发实践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课程作业</a:t>
            </a:r>
          </a:p>
        </p:txBody>
      </p:sp>
    </p:spTree>
    <p:extLst>
      <p:ext uri="{BB962C8B-B14F-4D97-AF65-F5344CB8AC3E}">
        <p14:creationId xmlns:p14="http://schemas.microsoft.com/office/powerpoint/2010/main" val="90011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67FBFD-8177-4BAB-8E7B-92AD17FB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23" y="1334335"/>
            <a:ext cx="2449954" cy="4490732"/>
          </a:xfrm>
          <a:prstGeom prst="roundRect">
            <a:avLst>
              <a:gd name="adj" fmla="val 1022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6D2F61FC-46C5-4F29-BE97-70E3C4F94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10875" r="29883" b="9554"/>
          <a:stretch/>
        </p:blipFill>
        <p:spPr>
          <a:xfrm>
            <a:off x="3007836" y="1334335"/>
            <a:ext cx="2701263" cy="4623566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视频播放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A5DC79D-0FA4-422E-A15E-81599DBC5C13}"/>
              </a:ext>
            </a:extLst>
          </p:cNvPr>
          <p:cNvCxnSpPr>
            <a:cxnSpLocks/>
          </p:cNvCxnSpPr>
          <p:nvPr/>
        </p:nvCxnSpPr>
        <p:spPr>
          <a:xfrm flipV="1">
            <a:off x="4549422" y="5270118"/>
            <a:ext cx="4968583" cy="218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C6E8A79-7245-40D9-BBC9-AA3A003371EC}"/>
              </a:ext>
            </a:extLst>
          </p:cNvPr>
          <p:cNvSpPr txBox="1"/>
          <p:nvPr/>
        </p:nvSpPr>
        <p:spPr>
          <a:xfrm>
            <a:off x="7258745" y="4900786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进度条控制视频进度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73D1EF0-14C3-4AE4-AEAA-2CFB054861FC}"/>
              </a:ext>
            </a:extLst>
          </p:cNvPr>
          <p:cNvCxnSpPr>
            <a:cxnSpLocks/>
          </p:cNvCxnSpPr>
          <p:nvPr/>
        </p:nvCxnSpPr>
        <p:spPr>
          <a:xfrm>
            <a:off x="4656756" y="3396743"/>
            <a:ext cx="4861249" cy="108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DBE7FC7-F701-4B2C-8B7A-6E1F305F19F4}"/>
              </a:ext>
            </a:extLst>
          </p:cNvPr>
          <p:cNvSpPr txBox="1"/>
          <p:nvPr/>
        </p:nvSpPr>
        <p:spPr>
          <a:xfrm>
            <a:off x="7258745" y="3027411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单击暂停</a:t>
            </a:r>
            <a:r>
              <a:rPr lang="en-US" altLang="zh-CN" dirty="0"/>
              <a:t>/</a:t>
            </a:r>
            <a:r>
              <a:rPr lang="zh-CN" altLang="en-US" dirty="0"/>
              <a:t>继续视频</a:t>
            </a:r>
          </a:p>
        </p:txBody>
      </p:sp>
    </p:spTree>
    <p:extLst>
      <p:ext uri="{BB962C8B-B14F-4D97-AF65-F5344CB8AC3E}">
        <p14:creationId xmlns:p14="http://schemas.microsoft.com/office/powerpoint/2010/main" val="139189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视频播放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27A647-B283-40B8-B314-A2EC25F208A0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DB29D32C-B63C-472D-9254-AC75FF4A1B5E}"/>
              </a:ext>
            </a:extLst>
          </p:cNvPr>
          <p:cNvSpPr/>
          <p:nvPr/>
        </p:nvSpPr>
        <p:spPr>
          <a:xfrm>
            <a:off x="838568" y="147121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99419C-DEA9-48F1-8FBB-C74BD17B38D4}"/>
              </a:ext>
            </a:extLst>
          </p:cNvPr>
          <p:cNvSpPr txBox="1"/>
          <p:nvPr/>
        </p:nvSpPr>
        <p:spPr>
          <a:xfrm>
            <a:off x="1764029" y="1848776"/>
            <a:ext cx="8694263" cy="293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创新点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进度条控制视频进度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自动隐藏和出现进度条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视频自适应屏幕比例</a:t>
            </a:r>
          </a:p>
        </p:txBody>
      </p:sp>
      <p:sp>
        <p:nvSpPr>
          <p:cNvPr id="24" name="right-quote-sign_36811">
            <a:extLst>
              <a:ext uri="{FF2B5EF4-FFF2-40B4-BE49-F238E27FC236}">
                <a16:creationId xmlns:a16="http://schemas.microsoft.com/office/drawing/2014/main" id="{32EF9B54-2ED8-46D8-A4AC-BA3E93F52517}"/>
              </a:ext>
            </a:extLst>
          </p:cNvPr>
          <p:cNvSpPr>
            <a:spLocks noChangeAspect="1"/>
          </p:cNvSpPr>
          <p:nvPr/>
        </p:nvSpPr>
        <p:spPr bwMode="auto">
          <a:xfrm>
            <a:off x="10945760" y="53506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5866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32" descr="图片包含 户外, 地面, 天空, 建筑物&#10;&#10;自动生成的说明">
            <a:extLst>
              <a:ext uri="{FF2B5EF4-FFF2-40B4-BE49-F238E27FC236}">
                <a16:creationId xmlns:a16="http://schemas.microsoft.com/office/drawing/2014/main" id="{4991525A-7CC1-482E-B328-CDC8257B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22836" r="-407" b="39060"/>
          <a:stretch/>
        </p:blipFill>
        <p:spPr>
          <a:xfrm>
            <a:off x="0" y="-1"/>
            <a:ext cx="12192000" cy="343508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84FDAFC-B2B9-4DE7-A02C-08DFE886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73" y="3168916"/>
            <a:ext cx="2448474" cy="775349"/>
          </a:xfrm>
        </p:spPr>
        <p:txBody>
          <a:bodyPr/>
          <a:lstStyle/>
          <a:p>
            <a:r>
              <a:rPr lang="zh-CN" altLang="en-US" dirty="0"/>
              <a:t>视频拍摄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4AA0CF-DD6D-48F8-AFA6-2A2B870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173" y="4343209"/>
            <a:ext cx="6489700" cy="153426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zh-CN" altLang="en-US" dirty="0"/>
              <a:t>相机预览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en-US" altLang="zh-CN" dirty="0"/>
              <a:t>10s </a:t>
            </a:r>
            <a:r>
              <a:rPr lang="zh-CN" altLang="en-US" dirty="0"/>
              <a:t>进度条倒计时拍摄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拍摄结束可选是否上传</a:t>
            </a:r>
          </a:p>
        </p:txBody>
      </p:sp>
    </p:spTree>
    <p:extLst>
      <p:ext uri="{BB962C8B-B14F-4D97-AF65-F5344CB8AC3E}">
        <p14:creationId xmlns:p14="http://schemas.microsoft.com/office/powerpoint/2010/main" val="236111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视频拍摄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384CF7-86BE-4EA5-9426-156366CDC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"/>
          <a:stretch/>
        </p:blipFill>
        <p:spPr>
          <a:xfrm>
            <a:off x="3627386" y="1252601"/>
            <a:ext cx="2068997" cy="4481060"/>
          </a:xfrm>
          <a:prstGeom prst="roundRect">
            <a:avLst>
              <a:gd name="adj" fmla="val 9766"/>
            </a:avLst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8F3A3E22-2900-4F8D-A735-83C0008E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10875" r="29883" b="9554"/>
          <a:stretch/>
        </p:blipFill>
        <p:spPr>
          <a:xfrm>
            <a:off x="3544234" y="1228739"/>
            <a:ext cx="2310578" cy="462356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AC8B219-6213-482F-BE50-45155296A9A5}"/>
              </a:ext>
            </a:extLst>
          </p:cNvPr>
          <p:cNvCxnSpPr>
            <a:cxnSpLocks/>
          </p:cNvCxnSpPr>
          <p:nvPr/>
        </p:nvCxnSpPr>
        <p:spPr>
          <a:xfrm>
            <a:off x="5309118" y="2763727"/>
            <a:ext cx="44693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5B4F628-A0F6-4A95-9F64-B33A657091AA}"/>
              </a:ext>
            </a:extLst>
          </p:cNvPr>
          <p:cNvSpPr txBox="1"/>
          <p:nvPr/>
        </p:nvSpPr>
        <p:spPr>
          <a:xfrm>
            <a:off x="7889032" y="2394395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拍摄内容预览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A5DC79D-0FA4-422E-A15E-81599DBC5C13}"/>
              </a:ext>
            </a:extLst>
          </p:cNvPr>
          <p:cNvCxnSpPr>
            <a:cxnSpLocks/>
          </p:cNvCxnSpPr>
          <p:nvPr/>
        </p:nvCxnSpPr>
        <p:spPr>
          <a:xfrm>
            <a:off x="4917233" y="5261265"/>
            <a:ext cx="4861249" cy="108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C6E8A79-7245-40D9-BBC9-AA3A003371EC}"/>
              </a:ext>
            </a:extLst>
          </p:cNvPr>
          <p:cNvSpPr txBox="1"/>
          <p:nvPr/>
        </p:nvSpPr>
        <p:spPr>
          <a:xfrm>
            <a:off x="7519222" y="4891933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点击按钮开始录制</a:t>
            </a:r>
          </a:p>
        </p:txBody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视频拍摄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B31E5E-E0BD-442F-A791-33051B025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" b="2180"/>
          <a:stretch/>
        </p:blipFill>
        <p:spPr>
          <a:xfrm>
            <a:off x="3635318" y="1252601"/>
            <a:ext cx="2068997" cy="4482826"/>
          </a:xfrm>
          <a:prstGeom prst="roundRect">
            <a:avLst>
              <a:gd name="adj" fmla="val 9766"/>
            </a:avLst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8F3A3E22-2900-4F8D-A735-83C0008E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10875" r="29883" b="9554"/>
          <a:stretch/>
        </p:blipFill>
        <p:spPr>
          <a:xfrm>
            <a:off x="3544234" y="1228739"/>
            <a:ext cx="2310578" cy="462356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AC8B219-6213-482F-BE50-45155296A9A5}"/>
              </a:ext>
            </a:extLst>
          </p:cNvPr>
          <p:cNvCxnSpPr>
            <a:cxnSpLocks/>
          </p:cNvCxnSpPr>
          <p:nvPr/>
        </p:nvCxnSpPr>
        <p:spPr>
          <a:xfrm>
            <a:off x="5309118" y="2763727"/>
            <a:ext cx="44693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5B4F628-A0F6-4A95-9F64-B33A657091AA}"/>
              </a:ext>
            </a:extLst>
          </p:cNvPr>
          <p:cNvSpPr txBox="1"/>
          <p:nvPr/>
        </p:nvSpPr>
        <p:spPr>
          <a:xfrm>
            <a:off x="7889032" y="2394395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拍摄内容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A5DC79D-0FA4-422E-A15E-81599DBC5C13}"/>
              </a:ext>
            </a:extLst>
          </p:cNvPr>
          <p:cNvCxnSpPr>
            <a:cxnSpLocks/>
          </p:cNvCxnSpPr>
          <p:nvPr/>
        </p:nvCxnSpPr>
        <p:spPr>
          <a:xfrm flipV="1">
            <a:off x="5052527" y="4066531"/>
            <a:ext cx="2454832" cy="10886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C6E8A79-7245-40D9-BBC9-AA3A003371EC}"/>
              </a:ext>
            </a:extLst>
          </p:cNvPr>
          <p:cNvSpPr txBox="1"/>
          <p:nvPr/>
        </p:nvSpPr>
        <p:spPr>
          <a:xfrm>
            <a:off x="7519222" y="3697199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点击按钮停止录制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34C74F2-090B-4B31-8AC2-EDA4DCE29DE4}"/>
              </a:ext>
            </a:extLst>
          </p:cNvPr>
          <p:cNvCxnSpPr>
            <a:cxnSpLocks/>
          </p:cNvCxnSpPr>
          <p:nvPr/>
        </p:nvCxnSpPr>
        <p:spPr>
          <a:xfrm flipV="1">
            <a:off x="7507359" y="4066531"/>
            <a:ext cx="2322441" cy="5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11AC36B-C1B9-4AC1-A309-8016306A5990}"/>
              </a:ext>
            </a:extLst>
          </p:cNvPr>
          <p:cNvCxnSpPr>
            <a:cxnSpLocks/>
          </p:cNvCxnSpPr>
          <p:nvPr/>
        </p:nvCxnSpPr>
        <p:spPr>
          <a:xfrm>
            <a:off x="5663682" y="5428832"/>
            <a:ext cx="4114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D47F4B2-A978-420D-8C20-78BEA7ADEDCD}"/>
              </a:ext>
            </a:extLst>
          </p:cNvPr>
          <p:cNvSpPr txBox="1"/>
          <p:nvPr/>
        </p:nvSpPr>
        <p:spPr>
          <a:xfrm>
            <a:off x="7711751" y="5059500"/>
            <a:ext cx="211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10s </a:t>
            </a:r>
            <a:r>
              <a:rPr lang="zh-CN" altLang="en-US" dirty="0"/>
              <a:t>倒计时进度条</a:t>
            </a:r>
          </a:p>
        </p:txBody>
      </p:sp>
    </p:spTree>
    <p:extLst>
      <p:ext uri="{BB962C8B-B14F-4D97-AF65-F5344CB8AC3E}">
        <p14:creationId xmlns:p14="http://schemas.microsoft.com/office/powerpoint/2010/main" val="24956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视频拍摄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D18898-C6F4-4DC3-97B0-B87447A29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" b="1868"/>
          <a:stretch/>
        </p:blipFill>
        <p:spPr>
          <a:xfrm>
            <a:off x="3629236" y="1264586"/>
            <a:ext cx="2068997" cy="4482827"/>
          </a:xfrm>
          <a:prstGeom prst="roundRect">
            <a:avLst>
              <a:gd name="adj" fmla="val 9766"/>
            </a:avLst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8F3A3E22-2900-4F8D-A735-83C0008E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10875" r="29883" b="9554"/>
          <a:stretch/>
        </p:blipFill>
        <p:spPr>
          <a:xfrm>
            <a:off x="3544234" y="1228739"/>
            <a:ext cx="2310578" cy="462356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AC8B219-6213-482F-BE50-45155296A9A5}"/>
              </a:ext>
            </a:extLst>
          </p:cNvPr>
          <p:cNvCxnSpPr>
            <a:cxnSpLocks/>
          </p:cNvCxnSpPr>
          <p:nvPr/>
        </p:nvCxnSpPr>
        <p:spPr>
          <a:xfrm>
            <a:off x="4788940" y="2763727"/>
            <a:ext cx="49895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5B4F628-A0F6-4A95-9F64-B33A657091AA}"/>
              </a:ext>
            </a:extLst>
          </p:cNvPr>
          <p:cNvSpPr txBox="1"/>
          <p:nvPr/>
        </p:nvSpPr>
        <p:spPr>
          <a:xfrm>
            <a:off x="7889032" y="2394395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播放拍摄内容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A5DC79D-0FA4-422E-A15E-81599DBC5C13}"/>
              </a:ext>
            </a:extLst>
          </p:cNvPr>
          <p:cNvCxnSpPr>
            <a:cxnSpLocks/>
          </p:cNvCxnSpPr>
          <p:nvPr/>
        </p:nvCxnSpPr>
        <p:spPr>
          <a:xfrm flipV="1">
            <a:off x="4366727" y="4066531"/>
            <a:ext cx="2463281" cy="10233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C6E8A79-7245-40D9-BBC9-AA3A003371EC}"/>
              </a:ext>
            </a:extLst>
          </p:cNvPr>
          <p:cNvSpPr txBox="1"/>
          <p:nvPr/>
        </p:nvSpPr>
        <p:spPr>
          <a:xfrm>
            <a:off x="7128588" y="3697199"/>
            <a:ext cx="270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点击按钮跳转到上传界面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34C74F2-090B-4B31-8AC2-EDA4DCE29DE4}"/>
              </a:ext>
            </a:extLst>
          </p:cNvPr>
          <p:cNvCxnSpPr>
            <a:cxnSpLocks/>
          </p:cNvCxnSpPr>
          <p:nvPr/>
        </p:nvCxnSpPr>
        <p:spPr>
          <a:xfrm>
            <a:off x="6830008" y="4066531"/>
            <a:ext cx="2948474" cy="50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11AC36B-C1B9-4AC1-A309-8016306A5990}"/>
              </a:ext>
            </a:extLst>
          </p:cNvPr>
          <p:cNvCxnSpPr>
            <a:cxnSpLocks/>
          </p:cNvCxnSpPr>
          <p:nvPr/>
        </p:nvCxnSpPr>
        <p:spPr>
          <a:xfrm>
            <a:off x="5500396" y="5276041"/>
            <a:ext cx="42780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D47F4B2-A978-420D-8C20-78BEA7ADEDCD}"/>
              </a:ext>
            </a:extLst>
          </p:cNvPr>
          <p:cNvSpPr txBox="1"/>
          <p:nvPr/>
        </p:nvSpPr>
        <p:spPr>
          <a:xfrm>
            <a:off x="6746033" y="4906709"/>
            <a:ext cx="308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返回重录并删除刚录的视频</a:t>
            </a:r>
          </a:p>
        </p:txBody>
      </p:sp>
    </p:spTree>
    <p:extLst>
      <p:ext uri="{BB962C8B-B14F-4D97-AF65-F5344CB8AC3E}">
        <p14:creationId xmlns:p14="http://schemas.microsoft.com/office/powerpoint/2010/main" val="7729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视频拍摄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D18898-C6F4-4DC3-97B0-B87447A29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876"/>
          <a:stretch/>
        </p:blipFill>
        <p:spPr>
          <a:xfrm>
            <a:off x="3629236" y="1264585"/>
            <a:ext cx="2068997" cy="4473741"/>
          </a:xfrm>
          <a:prstGeom prst="roundRect">
            <a:avLst>
              <a:gd name="adj" fmla="val 9766"/>
            </a:avLst>
          </a:prstGeom>
        </p:spPr>
      </p:pic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8F3A3E22-2900-4F8D-A735-83C0008E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10875" r="29883" b="9554"/>
          <a:stretch/>
        </p:blipFill>
        <p:spPr>
          <a:xfrm>
            <a:off x="3544234" y="1228739"/>
            <a:ext cx="2310578" cy="462356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AC8B219-6213-482F-BE50-45155296A9A5}"/>
              </a:ext>
            </a:extLst>
          </p:cNvPr>
          <p:cNvCxnSpPr>
            <a:cxnSpLocks/>
          </p:cNvCxnSpPr>
          <p:nvPr/>
        </p:nvCxnSpPr>
        <p:spPr>
          <a:xfrm>
            <a:off x="4737622" y="1962486"/>
            <a:ext cx="498954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5B4F628-A0F6-4A95-9F64-B33A657091AA}"/>
              </a:ext>
            </a:extLst>
          </p:cNvPr>
          <p:cNvSpPr txBox="1"/>
          <p:nvPr/>
        </p:nvSpPr>
        <p:spPr>
          <a:xfrm>
            <a:off x="7077270" y="1593154"/>
            <a:ext cx="270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自动选取第一帧作为封面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C6E8A79-7245-40D9-BBC9-AA3A003371EC}"/>
              </a:ext>
            </a:extLst>
          </p:cNvPr>
          <p:cNvSpPr txBox="1"/>
          <p:nvPr/>
        </p:nvSpPr>
        <p:spPr>
          <a:xfrm>
            <a:off x="7077270" y="2727676"/>
            <a:ext cx="270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自动加载刚录的视频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34C74F2-090B-4B31-8AC2-EDA4DCE29DE4}"/>
              </a:ext>
            </a:extLst>
          </p:cNvPr>
          <p:cNvCxnSpPr>
            <a:cxnSpLocks/>
          </p:cNvCxnSpPr>
          <p:nvPr/>
        </p:nvCxnSpPr>
        <p:spPr>
          <a:xfrm>
            <a:off x="4788940" y="3085345"/>
            <a:ext cx="4938224" cy="1667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5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视频拍摄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27A647-B283-40B8-B314-A2EC25F208A0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DB29D32C-B63C-472D-9254-AC75FF4A1B5E}"/>
              </a:ext>
            </a:extLst>
          </p:cNvPr>
          <p:cNvSpPr/>
          <p:nvPr/>
        </p:nvSpPr>
        <p:spPr>
          <a:xfrm>
            <a:off x="838568" y="147121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99419C-DEA9-48F1-8FBB-C74BD17B38D4}"/>
              </a:ext>
            </a:extLst>
          </p:cNvPr>
          <p:cNvSpPr txBox="1"/>
          <p:nvPr/>
        </p:nvSpPr>
        <p:spPr>
          <a:xfrm>
            <a:off x="1617839" y="1951287"/>
            <a:ext cx="8694263" cy="293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创新点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录制倒计时进度条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自动删除不要的视频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跳转到上传后自动加载视频并截取第一帧作为封面</a:t>
            </a:r>
          </a:p>
        </p:txBody>
      </p:sp>
      <p:sp>
        <p:nvSpPr>
          <p:cNvPr id="24" name="right-quote-sign_36811">
            <a:extLst>
              <a:ext uri="{FF2B5EF4-FFF2-40B4-BE49-F238E27FC236}">
                <a16:creationId xmlns:a16="http://schemas.microsoft.com/office/drawing/2014/main" id="{32EF9B54-2ED8-46D8-A4AC-BA3E93F52517}"/>
              </a:ext>
            </a:extLst>
          </p:cNvPr>
          <p:cNvSpPr>
            <a:spLocks noChangeAspect="1"/>
          </p:cNvSpPr>
          <p:nvPr/>
        </p:nvSpPr>
        <p:spPr bwMode="auto">
          <a:xfrm>
            <a:off x="10945760" y="53506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5903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32" descr="图片包含 户外, 地面, 天空, 建筑物&#10;&#10;自动生成的说明">
            <a:extLst>
              <a:ext uri="{FF2B5EF4-FFF2-40B4-BE49-F238E27FC236}">
                <a16:creationId xmlns:a16="http://schemas.microsoft.com/office/drawing/2014/main" id="{4991525A-7CC1-482E-B328-CDC8257B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22836" r="-407" b="39060"/>
          <a:stretch/>
        </p:blipFill>
        <p:spPr>
          <a:xfrm>
            <a:off x="0" y="-1"/>
            <a:ext cx="12192000" cy="343508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84FDAFC-B2B9-4DE7-A02C-08DFE886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72" y="3168916"/>
            <a:ext cx="4008919" cy="775349"/>
          </a:xfrm>
        </p:spPr>
        <p:txBody>
          <a:bodyPr/>
          <a:lstStyle/>
          <a:p>
            <a:r>
              <a:rPr lang="zh-CN" altLang="en-US" dirty="0"/>
              <a:t>视频压缩和上传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4AA0CF-DD6D-48F8-AFA6-2A2B870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173" y="4196453"/>
            <a:ext cx="6489700" cy="153426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zh-CN" altLang="en-US" dirty="0"/>
              <a:t>兼容选择上传和录制直接上传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个性化选择视频压缩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加强交互，防误操作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284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C4E9228-A6BF-41FC-8F76-9BC6CA895549}"/>
              </a:ext>
            </a:extLst>
          </p:cNvPr>
          <p:cNvGrpSpPr/>
          <p:nvPr/>
        </p:nvGrpSpPr>
        <p:grpSpPr>
          <a:xfrm>
            <a:off x="6043795" y="2073630"/>
            <a:ext cx="2003287" cy="4008664"/>
            <a:chOff x="6043795" y="2073630"/>
            <a:chExt cx="2003287" cy="4008664"/>
          </a:xfrm>
        </p:grpSpPr>
        <p:pic>
          <p:nvPicPr>
            <p:cNvPr id="4" name="图片 3" descr="图标&#10;&#10;描述已自动生成">
              <a:extLst>
                <a:ext uri="{FF2B5EF4-FFF2-40B4-BE49-F238E27FC236}">
                  <a16:creationId xmlns:a16="http://schemas.microsoft.com/office/drawing/2014/main" id="{8F3A3E22-2900-4F8D-A735-83C0008EF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t="10875" r="29883" b="9554"/>
            <a:stretch/>
          </p:blipFill>
          <p:spPr>
            <a:xfrm>
              <a:off x="6043795" y="2073630"/>
              <a:ext cx="2003287" cy="4008664"/>
            </a:xfrm>
            <a:prstGeom prst="rect">
              <a:avLst/>
            </a:prstGeom>
          </p:spPr>
        </p:pic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5DB0652C-E4CD-48CF-A70A-1697B4B6F21B}"/>
                </a:ext>
              </a:extLst>
            </p:cNvPr>
            <p:cNvSpPr/>
            <p:nvPr/>
          </p:nvSpPr>
          <p:spPr>
            <a:xfrm>
              <a:off x="6122348" y="2124536"/>
              <a:ext cx="1804524" cy="3851808"/>
            </a:xfrm>
            <a:prstGeom prst="roundRect">
              <a:avLst>
                <a:gd name="adj" fmla="val 8147"/>
              </a:avLst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选择视频上传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92F826-5F6E-4832-B5FB-CB59387A3C32}"/>
              </a:ext>
            </a:extLst>
          </p:cNvPr>
          <p:cNvSpPr/>
          <p:nvPr/>
        </p:nvSpPr>
        <p:spPr>
          <a:xfrm>
            <a:off x="2894095" y="898482"/>
            <a:ext cx="4151344" cy="1076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accent1"/>
                </a:solidFill>
              </a:rPr>
              <a:t>步骤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选择封面（流程</a:t>
            </a:r>
            <a:r>
              <a:rPr lang="en-US" altLang="zh-CN" dirty="0">
                <a:solidFill>
                  <a:schemeClr val="tx1"/>
                </a:solidFill>
              </a:rPr>
              <a:t>1.1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AEE03E8-EEC7-4472-A033-7C655676D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28" y="928344"/>
            <a:ext cx="2070100" cy="52832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F83639F-68AD-44AF-97ED-F7AEA266C98C}"/>
              </a:ext>
            </a:extLst>
          </p:cNvPr>
          <p:cNvSpPr txBox="1"/>
          <p:nvPr/>
        </p:nvSpPr>
        <p:spPr>
          <a:xfrm>
            <a:off x="8454899" y="1450399"/>
            <a:ext cx="262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2. </a:t>
            </a:r>
            <a:r>
              <a:rPr lang="zh-CN" altLang="en-US" dirty="0">
                <a:solidFill>
                  <a:schemeClr val="tx1"/>
                </a:solidFill>
              </a:rPr>
              <a:t>选择视频（流程</a:t>
            </a:r>
            <a:r>
              <a:rPr lang="en-US" altLang="zh-CN" dirty="0">
                <a:solidFill>
                  <a:schemeClr val="tx1"/>
                </a:solidFill>
              </a:rPr>
              <a:t>2.1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2BDAE0F-73FB-4FBB-B027-DDE2BC4B9E0D}"/>
              </a:ext>
            </a:extLst>
          </p:cNvPr>
          <p:cNvGrpSpPr/>
          <p:nvPr/>
        </p:nvGrpSpPr>
        <p:grpSpPr>
          <a:xfrm>
            <a:off x="3353125" y="2073630"/>
            <a:ext cx="4509330" cy="4008664"/>
            <a:chOff x="3353125" y="2073630"/>
            <a:chExt cx="4509330" cy="400866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0185D8B-EAE0-4006-947E-7CAEAF57BE0A}"/>
                </a:ext>
              </a:extLst>
            </p:cNvPr>
            <p:cNvGrpSpPr/>
            <p:nvPr/>
          </p:nvGrpSpPr>
          <p:grpSpPr>
            <a:xfrm>
              <a:off x="3353125" y="2073630"/>
              <a:ext cx="2003287" cy="4008664"/>
              <a:chOff x="6043795" y="2073630"/>
              <a:chExt cx="2003287" cy="4008664"/>
            </a:xfrm>
          </p:grpSpPr>
          <p:pic>
            <p:nvPicPr>
              <p:cNvPr id="39" name="图片 38" descr="图标&#10;&#10;描述已自动生成">
                <a:extLst>
                  <a:ext uri="{FF2B5EF4-FFF2-40B4-BE49-F238E27FC236}">
                    <a16:creationId xmlns:a16="http://schemas.microsoft.com/office/drawing/2014/main" id="{94D14968-7333-4D20-82E2-399BADAB85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13" t="10875" r="29883" b="9554"/>
              <a:stretch/>
            </p:blipFill>
            <p:spPr>
              <a:xfrm>
                <a:off x="6043795" y="2073630"/>
                <a:ext cx="2003287" cy="4008664"/>
              </a:xfrm>
              <a:prstGeom prst="rect">
                <a:avLst/>
              </a:prstGeom>
            </p:spPr>
          </p:pic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DA66BCC6-5F43-4689-8D7B-6974B5974A6D}"/>
                  </a:ext>
                </a:extLst>
              </p:cNvPr>
              <p:cNvSpPr/>
              <p:nvPr/>
            </p:nvSpPr>
            <p:spPr>
              <a:xfrm>
                <a:off x="6122348" y="2131463"/>
                <a:ext cx="1804524" cy="3851808"/>
              </a:xfrm>
              <a:prstGeom prst="roundRect">
                <a:avLst>
                  <a:gd name="adj" fmla="val 8147"/>
                </a:avLst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CC5793BD-35DC-4C00-86C7-46524ABDDB84}"/>
                </a:ext>
              </a:extLst>
            </p:cNvPr>
            <p:cNvSpPr/>
            <p:nvPr/>
          </p:nvSpPr>
          <p:spPr>
            <a:xfrm>
              <a:off x="6192982" y="2306782"/>
              <a:ext cx="1669473" cy="91439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封面展示区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AC8B219-6213-482F-BE50-45155296A9A5}"/>
                </a:ext>
              </a:extLst>
            </p:cNvPr>
            <p:cNvCxnSpPr>
              <a:cxnSpLocks/>
            </p:cNvCxnSpPr>
            <p:nvPr/>
          </p:nvCxnSpPr>
          <p:spPr>
            <a:xfrm>
              <a:off x="5356412" y="3067117"/>
              <a:ext cx="1099951" cy="0"/>
            </a:xfrm>
            <a:prstGeom prst="line">
              <a:avLst/>
            </a:prstGeom>
            <a:ln w="38100" cap="rnd">
              <a:solidFill>
                <a:schemeClr val="accent4">
                  <a:lumMod val="60000"/>
                  <a:lumOff val="40000"/>
                </a:schemeClr>
              </a:solidFill>
              <a:head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04B45F8-DCEC-48A9-95D4-1FFD21060499}"/>
              </a:ext>
            </a:extLst>
          </p:cNvPr>
          <p:cNvGrpSpPr/>
          <p:nvPr/>
        </p:nvGrpSpPr>
        <p:grpSpPr>
          <a:xfrm>
            <a:off x="6192982" y="2073630"/>
            <a:ext cx="4587812" cy="4008664"/>
            <a:chOff x="6192982" y="2073630"/>
            <a:chExt cx="4587812" cy="400866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32A69A3-9520-4510-8A5E-BB8141D4CE9C}"/>
                </a:ext>
              </a:extLst>
            </p:cNvPr>
            <p:cNvGrpSpPr/>
            <p:nvPr/>
          </p:nvGrpSpPr>
          <p:grpSpPr>
            <a:xfrm>
              <a:off x="8777507" y="2073630"/>
              <a:ext cx="2003287" cy="4008664"/>
              <a:chOff x="6043795" y="2073630"/>
              <a:chExt cx="2003287" cy="4008664"/>
            </a:xfrm>
          </p:grpSpPr>
          <p:pic>
            <p:nvPicPr>
              <p:cNvPr id="42" name="图片 41" descr="图标&#10;&#10;描述已自动生成">
                <a:extLst>
                  <a:ext uri="{FF2B5EF4-FFF2-40B4-BE49-F238E27FC236}">
                    <a16:creationId xmlns:a16="http://schemas.microsoft.com/office/drawing/2014/main" id="{C47EB98B-36C0-479E-B632-D992409FD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13" t="10875" r="29883" b="9554"/>
              <a:stretch/>
            </p:blipFill>
            <p:spPr>
              <a:xfrm>
                <a:off x="6043795" y="2073630"/>
                <a:ext cx="2003287" cy="4008664"/>
              </a:xfrm>
              <a:prstGeom prst="rect">
                <a:avLst/>
              </a:prstGeom>
            </p:spPr>
          </p:pic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CCA13CDD-1050-4009-987A-53B25479D0F0}"/>
                  </a:ext>
                </a:extLst>
              </p:cNvPr>
              <p:cNvSpPr/>
              <p:nvPr/>
            </p:nvSpPr>
            <p:spPr>
              <a:xfrm>
                <a:off x="6122348" y="2124536"/>
                <a:ext cx="1804524" cy="3851808"/>
              </a:xfrm>
              <a:prstGeom prst="roundRect">
                <a:avLst>
                  <a:gd name="adj" fmla="val 8147"/>
                </a:avLst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41463B73-C80B-484B-B228-7E1A026DEA22}"/>
                </a:ext>
              </a:extLst>
            </p:cNvPr>
            <p:cNvSpPr/>
            <p:nvPr/>
          </p:nvSpPr>
          <p:spPr>
            <a:xfrm>
              <a:off x="6192982" y="3279008"/>
              <a:ext cx="1669473" cy="9143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视频展示区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A5DC79D-0FA4-422E-A15E-81599DBC5C13}"/>
                </a:ext>
              </a:extLst>
            </p:cNvPr>
            <p:cNvCxnSpPr>
              <a:cxnSpLocks/>
            </p:cNvCxnSpPr>
            <p:nvPr/>
          </p:nvCxnSpPr>
          <p:spPr>
            <a:xfrm>
              <a:off x="7683475" y="3715473"/>
              <a:ext cx="1028126" cy="0"/>
            </a:xfrm>
            <a:prstGeom prst="line">
              <a:avLst/>
            </a:prstGeom>
            <a:ln w="38100"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20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视频信息流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视频播放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视频录制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视频上传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F03A54-1D23-40D7-86F8-0CBFDC1A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28" y="928344"/>
            <a:ext cx="2540000" cy="528320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录制视频上传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636978D-634A-43DF-AADF-97846C3ECD59}"/>
              </a:ext>
            </a:extLst>
          </p:cNvPr>
          <p:cNvGrpSpPr/>
          <p:nvPr/>
        </p:nvGrpSpPr>
        <p:grpSpPr>
          <a:xfrm>
            <a:off x="7844408" y="2096826"/>
            <a:ext cx="2003287" cy="4008664"/>
            <a:chOff x="6043795" y="2073630"/>
            <a:chExt cx="2003287" cy="4008664"/>
          </a:xfrm>
        </p:grpSpPr>
        <p:pic>
          <p:nvPicPr>
            <p:cNvPr id="20" name="图片 19" descr="图标&#10;&#10;描述已自动生成">
              <a:extLst>
                <a:ext uri="{FF2B5EF4-FFF2-40B4-BE49-F238E27FC236}">
                  <a16:creationId xmlns:a16="http://schemas.microsoft.com/office/drawing/2014/main" id="{9188858B-30FD-4B82-822B-2D9972F8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t="10875" r="29883" b="9554"/>
            <a:stretch/>
          </p:blipFill>
          <p:spPr>
            <a:xfrm>
              <a:off x="6043795" y="2073630"/>
              <a:ext cx="2003287" cy="4008664"/>
            </a:xfrm>
            <a:prstGeom prst="rect">
              <a:avLst/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115CE5B4-4FE2-4845-A812-C3FD0F1A8C21}"/>
                </a:ext>
              </a:extLst>
            </p:cNvPr>
            <p:cNvSpPr/>
            <p:nvPr/>
          </p:nvSpPr>
          <p:spPr>
            <a:xfrm>
              <a:off x="6122348" y="2124536"/>
              <a:ext cx="1804524" cy="3851808"/>
            </a:xfrm>
            <a:prstGeom prst="roundRect">
              <a:avLst>
                <a:gd name="adj" fmla="val 8147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A843EFB1-8477-4EA4-8010-4FC3217CC328}"/>
              </a:ext>
            </a:extLst>
          </p:cNvPr>
          <p:cNvSpPr/>
          <p:nvPr/>
        </p:nvSpPr>
        <p:spPr>
          <a:xfrm>
            <a:off x="2894095" y="898482"/>
            <a:ext cx="5730360" cy="1076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accent1"/>
                </a:solidFill>
              </a:rPr>
              <a:t>步骤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视频直接传递（流程</a:t>
            </a:r>
            <a:r>
              <a:rPr lang="en-US" altLang="zh-CN" dirty="0">
                <a:solidFill>
                  <a:schemeClr val="tx1"/>
                </a:solidFill>
              </a:rPr>
              <a:t>1.2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自动选择视频第一帧为视频封面（流程</a:t>
            </a:r>
            <a:r>
              <a:rPr lang="en-US" altLang="zh-CN" dirty="0">
                <a:solidFill>
                  <a:schemeClr val="tx1"/>
                </a:solidFill>
              </a:rPr>
              <a:t>2.2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CF9229F-1002-40CD-B968-95E0EAEC7BF4}"/>
              </a:ext>
            </a:extLst>
          </p:cNvPr>
          <p:cNvGrpSpPr/>
          <p:nvPr/>
        </p:nvGrpSpPr>
        <p:grpSpPr>
          <a:xfrm>
            <a:off x="4173252" y="2096826"/>
            <a:ext cx="2003287" cy="4008664"/>
            <a:chOff x="6043795" y="2073630"/>
            <a:chExt cx="2003287" cy="4008664"/>
          </a:xfrm>
        </p:grpSpPr>
        <p:pic>
          <p:nvPicPr>
            <p:cNvPr id="32" name="图片 31" descr="图标&#10;&#10;描述已自动生成">
              <a:extLst>
                <a:ext uri="{FF2B5EF4-FFF2-40B4-BE49-F238E27FC236}">
                  <a16:creationId xmlns:a16="http://schemas.microsoft.com/office/drawing/2014/main" id="{CE615505-95E5-4E8E-A17D-9ED32B208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t="10875" r="29883" b="9554"/>
            <a:stretch/>
          </p:blipFill>
          <p:spPr>
            <a:xfrm>
              <a:off x="6043795" y="2073630"/>
              <a:ext cx="2003287" cy="4008664"/>
            </a:xfrm>
            <a:prstGeom prst="rect">
              <a:avLst/>
            </a:prstGeom>
          </p:spPr>
        </p:pic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7E3BE5B6-9DC0-440A-B2A9-ACE002A02343}"/>
                </a:ext>
              </a:extLst>
            </p:cNvPr>
            <p:cNvSpPr/>
            <p:nvPr/>
          </p:nvSpPr>
          <p:spPr>
            <a:xfrm>
              <a:off x="6122348" y="2117609"/>
              <a:ext cx="1804524" cy="3851808"/>
            </a:xfrm>
            <a:prstGeom prst="roundRect">
              <a:avLst>
                <a:gd name="adj" fmla="val 8147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BB69201-9497-4C2A-A5D0-E656F8A7FB0A}"/>
              </a:ext>
            </a:extLst>
          </p:cNvPr>
          <p:cNvCxnSpPr>
            <a:cxnSpLocks/>
          </p:cNvCxnSpPr>
          <p:nvPr/>
        </p:nvCxnSpPr>
        <p:spPr>
          <a:xfrm>
            <a:off x="6201463" y="2602990"/>
            <a:ext cx="1543151" cy="0"/>
          </a:xfrm>
          <a:prstGeom prst="line">
            <a:avLst/>
          </a:prstGeom>
          <a:ln w="38100" cap="rnd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188264B-5ED2-41AC-9C8D-4871515EA27A}"/>
              </a:ext>
            </a:extLst>
          </p:cNvPr>
          <p:cNvCxnSpPr>
            <a:cxnSpLocks/>
          </p:cNvCxnSpPr>
          <p:nvPr/>
        </p:nvCxnSpPr>
        <p:spPr>
          <a:xfrm>
            <a:off x="6201463" y="3524317"/>
            <a:ext cx="1543151" cy="0"/>
          </a:xfrm>
          <a:prstGeom prst="line">
            <a:avLst/>
          </a:prstGeom>
          <a:ln w="38100" cap="rnd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BA6E58D-4C40-403E-8CA4-5DBD40070C7D}"/>
              </a:ext>
            </a:extLst>
          </p:cNvPr>
          <p:cNvSpPr/>
          <p:nvPr/>
        </p:nvSpPr>
        <p:spPr>
          <a:xfrm>
            <a:off x="6236964" y="2296237"/>
            <a:ext cx="1450179" cy="278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自动生成封面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C01068C-856B-49C3-B09C-ACB42B5B092C}"/>
              </a:ext>
            </a:extLst>
          </p:cNvPr>
          <p:cNvSpPr/>
          <p:nvPr/>
        </p:nvSpPr>
        <p:spPr>
          <a:xfrm>
            <a:off x="6315060" y="3261048"/>
            <a:ext cx="1211916" cy="193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视频传递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FDB565C-D581-48DC-9D56-DC6D12423177}"/>
              </a:ext>
            </a:extLst>
          </p:cNvPr>
          <p:cNvSpPr/>
          <p:nvPr/>
        </p:nvSpPr>
        <p:spPr>
          <a:xfrm>
            <a:off x="4398073" y="5226561"/>
            <a:ext cx="616528" cy="608135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F674D4C-7C60-4DE5-88BB-4449583C530D}"/>
              </a:ext>
            </a:extLst>
          </p:cNvPr>
          <p:cNvSpPr/>
          <p:nvPr/>
        </p:nvSpPr>
        <p:spPr>
          <a:xfrm>
            <a:off x="3169260" y="5395553"/>
            <a:ext cx="1108603" cy="277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点击确定</a:t>
            </a:r>
          </a:p>
        </p:txBody>
      </p:sp>
    </p:spTree>
    <p:extLst>
      <p:ext uri="{BB962C8B-B14F-4D97-AF65-F5344CB8AC3E}">
        <p14:creationId xmlns:p14="http://schemas.microsoft.com/office/powerpoint/2010/main" val="324263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4BAC81-6483-496C-A68E-26625353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28" y="928344"/>
            <a:ext cx="2540000" cy="528320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视频压缩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37722B-1643-4297-A7BD-AEF27CA3B9BD}"/>
              </a:ext>
            </a:extLst>
          </p:cNvPr>
          <p:cNvSpPr/>
          <p:nvPr/>
        </p:nvSpPr>
        <p:spPr>
          <a:xfrm>
            <a:off x="3209924" y="1236237"/>
            <a:ext cx="5730360" cy="419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1"/>
                </a:solidFill>
              </a:rPr>
              <a:t>4.  </a:t>
            </a:r>
            <a:r>
              <a:rPr lang="zh-CN" altLang="en-US" b="1" dirty="0">
                <a:solidFill>
                  <a:schemeClr val="accent1"/>
                </a:solidFill>
              </a:rPr>
              <a:t>可选择视频压缩</a:t>
            </a:r>
            <a:r>
              <a:rPr lang="zh-CN" altLang="en-US" dirty="0">
                <a:solidFill>
                  <a:schemeClr val="tx1"/>
                </a:solidFill>
              </a:rPr>
              <a:t>（流程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50883FA-4B18-4980-9E56-260CC3D35B74}"/>
              </a:ext>
            </a:extLst>
          </p:cNvPr>
          <p:cNvGrpSpPr/>
          <p:nvPr/>
        </p:nvGrpSpPr>
        <p:grpSpPr>
          <a:xfrm>
            <a:off x="3787296" y="1950854"/>
            <a:ext cx="2003287" cy="4008664"/>
            <a:chOff x="6043795" y="2073630"/>
            <a:chExt cx="2003287" cy="4008664"/>
          </a:xfrm>
        </p:grpSpPr>
        <p:pic>
          <p:nvPicPr>
            <p:cNvPr id="21" name="图片 20" descr="图标&#10;&#10;描述已自动生成">
              <a:extLst>
                <a:ext uri="{FF2B5EF4-FFF2-40B4-BE49-F238E27FC236}">
                  <a16:creationId xmlns:a16="http://schemas.microsoft.com/office/drawing/2014/main" id="{EBC577BF-178F-4EAF-892F-BC7BDA42E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t="10875" r="29883" b="9554"/>
            <a:stretch/>
          </p:blipFill>
          <p:spPr>
            <a:xfrm>
              <a:off x="6043795" y="2073630"/>
              <a:ext cx="2003287" cy="4008664"/>
            </a:xfrm>
            <a:prstGeom prst="rect">
              <a:avLst/>
            </a:prstGeom>
          </p:spPr>
        </p:pic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11C9034-0374-4786-BCED-B5894942B564}"/>
                </a:ext>
              </a:extLst>
            </p:cNvPr>
            <p:cNvSpPr/>
            <p:nvPr/>
          </p:nvSpPr>
          <p:spPr>
            <a:xfrm>
              <a:off x="6122348" y="2124536"/>
              <a:ext cx="1804524" cy="3851808"/>
            </a:xfrm>
            <a:prstGeom prst="roundRect">
              <a:avLst>
                <a:gd name="adj" fmla="val 8147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7BE85E2-2B49-43B1-8F32-EBF85B8B0BB3}"/>
              </a:ext>
            </a:extLst>
          </p:cNvPr>
          <p:cNvGrpSpPr/>
          <p:nvPr/>
        </p:nvGrpSpPr>
        <p:grpSpPr>
          <a:xfrm>
            <a:off x="8077200" y="1950854"/>
            <a:ext cx="2003287" cy="4008664"/>
            <a:chOff x="6043795" y="2073630"/>
            <a:chExt cx="2003287" cy="4008664"/>
          </a:xfrm>
        </p:grpSpPr>
        <p:pic>
          <p:nvPicPr>
            <p:cNvPr id="25" name="图片 24" descr="图标&#10;&#10;描述已自动生成">
              <a:extLst>
                <a:ext uri="{FF2B5EF4-FFF2-40B4-BE49-F238E27FC236}">
                  <a16:creationId xmlns:a16="http://schemas.microsoft.com/office/drawing/2014/main" id="{40303A2A-512E-458C-80CA-D0194239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t="10875" r="29883" b="9554"/>
            <a:stretch/>
          </p:blipFill>
          <p:spPr>
            <a:xfrm>
              <a:off x="6043795" y="2073630"/>
              <a:ext cx="2003287" cy="4008664"/>
            </a:xfrm>
            <a:prstGeom prst="rect">
              <a:avLst/>
            </a:prstGeom>
          </p:spPr>
        </p:pic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898A076B-74DE-4C8F-AFC1-2E5A333F69BC}"/>
                </a:ext>
              </a:extLst>
            </p:cNvPr>
            <p:cNvSpPr/>
            <p:nvPr/>
          </p:nvSpPr>
          <p:spPr>
            <a:xfrm>
              <a:off x="6122348" y="2124536"/>
              <a:ext cx="1804524" cy="3851808"/>
            </a:xfrm>
            <a:prstGeom prst="roundRect">
              <a:avLst>
                <a:gd name="adj" fmla="val 8147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06381AA-8BDE-4911-B8FA-A47F1F5C0601}"/>
              </a:ext>
            </a:extLst>
          </p:cNvPr>
          <p:cNvGrpSpPr/>
          <p:nvPr/>
        </p:nvGrpSpPr>
        <p:grpSpPr>
          <a:xfrm>
            <a:off x="5162448" y="3536088"/>
            <a:ext cx="4154734" cy="1332120"/>
            <a:chOff x="5162448" y="3536088"/>
            <a:chExt cx="4154734" cy="133212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1385BA6-4612-42D8-94B5-2E69C13FEDC6}"/>
                </a:ext>
              </a:extLst>
            </p:cNvPr>
            <p:cNvSpPr/>
            <p:nvPr/>
          </p:nvSpPr>
          <p:spPr>
            <a:xfrm>
              <a:off x="5790583" y="3536088"/>
              <a:ext cx="2175164" cy="4190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禁用按钮 </a:t>
              </a:r>
              <a:r>
                <a:rPr lang="en-US" altLang="zh-CN" sz="1600" dirty="0">
                  <a:solidFill>
                    <a:schemeClr val="accent1"/>
                  </a:solidFill>
                </a:rPr>
                <a:t>- 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防误操作</a:t>
              </a:r>
              <a:endParaRPr lang="en-US" altLang="zh-CN" sz="16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8B2A0E2-9BBB-4D2C-9730-F8F825CFC087}"/>
                </a:ext>
              </a:extLst>
            </p:cNvPr>
            <p:cNvCxnSpPr>
              <a:cxnSpLocks/>
            </p:cNvCxnSpPr>
            <p:nvPr/>
          </p:nvCxnSpPr>
          <p:spPr>
            <a:xfrm>
              <a:off x="5356412" y="3898390"/>
              <a:ext cx="3960770" cy="0"/>
            </a:xfrm>
            <a:prstGeom prst="line">
              <a:avLst/>
            </a:prstGeom>
            <a:ln w="38100" cap="rnd">
              <a:solidFill>
                <a:schemeClr val="accent4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1E3F2D7-5716-4B1A-876D-3EDE53C30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2448" y="3898390"/>
              <a:ext cx="822716" cy="969818"/>
            </a:xfrm>
            <a:prstGeom prst="line">
              <a:avLst/>
            </a:prstGeom>
            <a:ln w="38100" cap="rnd">
              <a:solidFill>
                <a:schemeClr val="accent4">
                  <a:lumMod val="60000"/>
                  <a:lumOff val="40000"/>
                </a:schemeClr>
              </a:solidFill>
              <a:head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0BD8DE8-A83C-4FA1-9D5D-EA24C27EEE6A}"/>
              </a:ext>
            </a:extLst>
          </p:cNvPr>
          <p:cNvGrpSpPr/>
          <p:nvPr/>
        </p:nvGrpSpPr>
        <p:grpSpPr>
          <a:xfrm>
            <a:off x="4943864" y="3476988"/>
            <a:ext cx="3881481" cy="1948722"/>
            <a:chOff x="4943864" y="3476988"/>
            <a:chExt cx="3881481" cy="1948722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46E73A4-6B99-4A34-85EC-126ED9E71789}"/>
                </a:ext>
              </a:extLst>
            </p:cNvPr>
            <p:cNvSpPr/>
            <p:nvPr/>
          </p:nvSpPr>
          <p:spPr>
            <a:xfrm>
              <a:off x="5790583" y="5006612"/>
              <a:ext cx="2175164" cy="4190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进度提示 </a:t>
              </a:r>
              <a:r>
                <a:rPr lang="en-US" altLang="zh-CN" sz="1600" dirty="0">
                  <a:solidFill>
                    <a:schemeClr val="accent1"/>
                  </a:solidFill>
                </a:rPr>
                <a:t>– 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加强交互</a:t>
              </a:r>
              <a:endParaRPr lang="en-US" altLang="zh-CN" sz="16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8E3F164-A82F-4C44-8A54-7608F3C59285}"/>
                </a:ext>
              </a:extLst>
            </p:cNvPr>
            <p:cNvCxnSpPr>
              <a:cxnSpLocks/>
            </p:cNvCxnSpPr>
            <p:nvPr/>
          </p:nvCxnSpPr>
          <p:spPr>
            <a:xfrm>
              <a:off x="5176920" y="5412287"/>
              <a:ext cx="3648425" cy="0"/>
            </a:xfrm>
            <a:prstGeom prst="line">
              <a:avLst/>
            </a:prstGeom>
            <a:ln w="38100" cap="rnd">
              <a:solidFill>
                <a:schemeClr val="accent1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D2F4987-EAE8-4A93-B6D8-984AB2561656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64" y="3476988"/>
              <a:ext cx="966929" cy="1935299"/>
            </a:xfrm>
            <a:prstGeom prst="line">
              <a:avLst/>
            </a:prstGeom>
            <a:ln w="38100" cap="rnd">
              <a:solidFill>
                <a:schemeClr val="accent1">
                  <a:lumMod val="40000"/>
                  <a:lumOff val="60000"/>
                </a:schemeClr>
              </a:solidFill>
              <a:head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3425944-3A0F-4BE5-823D-5DD7F67E5895}"/>
              </a:ext>
            </a:extLst>
          </p:cNvPr>
          <p:cNvCxnSpPr>
            <a:cxnSpLocks/>
          </p:cNvCxnSpPr>
          <p:nvPr/>
        </p:nvCxnSpPr>
        <p:spPr>
          <a:xfrm>
            <a:off x="6097012" y="2556180"/>
            <a:ext cx="1543151" cy="0"/>
          </a:xfrm>
          <a:prstGeom prst="line">
            <a:avLst/>
          </a:prstGeom>
          <a:ln w="38100" cap="rnd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06EFFE5-92E6-40AC-9019-FA2D85F9A0BF}"/>
              </a:ext>
            </a:extLst>
          </p:cNvPr>
          <p:cNvSpPr/>
          <p:nvPr/>
        </p:nvSpPr>
        <p:spPr>
          <a:xfrm>
            <a:off x="6132513" y="2249427"/>
            <a:ext cx="1450179" cy="278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点击压缩视频</a:t>
            </a:r>
          </a:p>
        </p:txBody>
      </p:sp>
    </p:spTree>
    <p:extLst>
      <p:ext uri="{BB962C8B-B14F-4D97-AF65-F5344CB8AC3E}">
        <p14:creationId xmlns:p14="http://schemas.microsoft.com/office/powerpoint/2010/main" val="36867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视频拍摄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8EB6B8-F359-4C8F-A900-1CA731B24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9" y="928344"/>
            <a:ext cx="2540000" cy="551815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5BF5334E-84CF-4515-978B-25307DA44988}"/>
              </a:ext>
            </a:extLst>
          </p:cNvPr>
          <p:cNvGrpSpPr/>
          <p:nvPr/>
        </p:nvGrpSpPr>
        <p:grpSpPr>
          <a:xfrm>
            <a:off x="6614532" y="1840204"/>
            <a:ext cx="2003287" cy="4008664"/>
            <a:chOff x="6043795" y="2073630"/>
            <a:chExt cx="2003287" cy="4008664"/>
          </a:xfrm>
        </p:grpSpPr>
        <p:pic>
          <p:nvPicPr>
            <p:cNvPr id="17" name="图片 16" descr="图标&#10;&#10;描述已自动生成">
              <a:extLst>
                <a:ext uri="{FF2B5EF4-FFF2-40B4-BE49-F238E27FC236}">
                  <a16:creationId xmlns:a16="http://schemas.microsoft.com/office/drawing/2014/main" id="{66227AC9-00A4-4424-A32F-73AE2B9DC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t="10875" r="29883" b="9554"/>
            <a:stretch/>
          </p:blipFill>
          <p:spPr>
            <a:xfrm>
              <a:off x="6043795" y="2073630"/>
              <a:ext cx="2003287" cy="4008664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1A9B52F-793B-44DF-A453-2E43E7762811}"/>
                </a:ext>
              </a:extLst>
            </p:cNvPr>
            <p:cNvSpPr/>
            <p:nvPr/>
          </p:nvSpPr>
          <p:spPr>
            <a:xfrm>
              <a:off x="6122348" y="2124536"/>
              <a:ext cx="1804524" cy="3851808"/>
            </a:xfrm>
            <a:prstGeom prst="roundRect">
              <a:avLst>
                <a:gd name="adj" fmla="val 8147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49CA95CD-03B2-4102-A1C4-556CD7497E1C}"/>
              </a:ext>
            </a:extLst>
          </p:cNvPr>
          <p:cNvSpPr/>
          <p:nvPr/>
        </p:nvSpPr>
        <p:spPr>
          <a:xfrm>
            <a:off x="3227678" y="1051781"/>
            <a:ext cx="5730360" cy="722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 startAt="5"/>
            </a:pPr>
            <a:r>
              <a:rPr lang="zh-CN" altLang="en-US" b="1" dirty="0">
                <a:solidFill>
                  <a:schemeClr val="accent1"/>
                </a:solidFill>
              </a:rPr>
              <a:t>视频上传</a:t>
            </a:r>
            <a:r>
              <a:rPr lang="zh-CN" altLang="en-US" dirty="0">
                <a:solidFill>
                  <a:schemeClr val="tx1"/>
                </a:solidFill>
              </a:rPr>
              <a:t>（流程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     上传成功后，将自动跳转至首页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5DD167-6380-4F33-AB34-431DEE3E9D3C}"/>
              </a:ext>
            </a:extLst>
          </p:cNvPr>
          <p:cNvGrpSpPr/>
          <p:nvPr/>
        </p:nvGrpSpPr>
        <p:grpSpPr>
          <a:xfrm>
            <a:off x="3227678" y="1867726"/>
            <a:ext cx="2003287" cy="4008664"/>
            <a:chOff x="4453076" y="1888508"/>
            <a:chExt cx="2003287" cy="4008664"/>
          </a:xfrm>
        </p:grpSpPr>
        <p:pic>
          <p:nvPicPr>
            <p:cNvPr id="21" name="图片 20" descr="图标&#10;&#10;描述已自动生成">
              <a:extLst>
                <a:ext uri="{FF2B5EF4-FFF2-40B4-BE49-F238E27FC236}">
                  <a16:creationId xmlns:a16="http://schemas.microsoft.com/office/drawing/2014/main" id="{4743B4C5-D100-4001-8A2E-36C516B37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t="10875" r="29883" b="9554"/>
            <a:stretch/>
          </p:blipFill>
          <p:spPr>
            <a:xfrm>
              <a:off x="4453076" y="1888508"/>
              <a:ext cx="2003287" cy="4008664"/>
            </a:xfrm>
            <a:prstGeom prst="rect">
              <a:avLst/>
            </a:prstGeom>
          </p:spPr>
        </p:pic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BBCCB61-FD92-45E2-9894-F3F2A4F93394}"/>
                </a:ext>
              </a:extLst>
            </p:cNvPr>
            <p:cNvSpPr/>
            <p:nvPr/>
          </p:nvSpPr>
          <p:spPr>
            <a:xfrm>
              <a:off x="4531629" y="1939414"/>
              <a:ext cx="1804524" cy="3851808"/>
            </a:xfrm>
            <a:prstGeom prst="roundRect">
              <a:avLst>
                <a:gd name="adj" fmla="val 8147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7E6CA7C-CB34-4216-8E0C-638B146E40CB}"/>
                </a:ext>
              </a:extLst>
            </p:cNvPr>
            <p:cNvSpPr/>
            <p:nvPr/>
          </p:nvSpPr>
          <p:spPr>
            <a:xfrm>
              <a:off x="5022273" y="5146964"/>
              <a:ext cx="831272" cy="360218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745C24A-582A-4160-9E8C-495C0A5D97C4}"/>
              </a:ext>
            </a:extLst>
          </p:cNvPr>
          <p:cNvCxnSpPr>
            <a:cxnSpLocks/>
          </p:cNvCxnSpPr>
          <p:nvPr/>
        </p:nvCxnSpPr>
        <p:spPr>
          <a:xfrm>
            <a:off x="5398087" y="2535398"/>
            <a:ext cx="1145388" cy="0"/>
          </a:xfrm>
          <a:prstGeom prst="line">
            <a:avLst/>
          </a:prstGeom>
          <a:ln w="38100" cap="rnd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EAF1AAC-B4C2-4923-9415-08C03639A85A}"/>
              </a:ext>
            </a:extLst>
          </p:cNvPr>
          <p:cNvSpPr/>
          <p:nvPr/>
        </p:nvSpPr>
        <p:spPr>
          <a:xfrm>
            <a:off x="5225434" y="2237682"/>
            <a:ext cx="1450179" cy="278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点击提交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F5BA010-4F78-4DA0-ADF2-DA0CB63CED7A}"/>
              </a:ext>
            </a:extLst>
          </p:cNvPr>
          <p:cNvSpPr/>
          <p:nvPr/>
        </p:nvSpPr>
        <p:spPr>
          <a:xfrm>
            <a:off x="5189309" y="4854217"/>
            <a:ext cx="1419068" cy="419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加强交互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3D6A33D-1008-48B8-B4C1-4B21A201E5DF}"/>
              </a:ext>
            </a:extLst>
          </p:cNvPr>
          <p:cNvCxnSpPr>
            <a:cxnSpLocks/>
          </p:cNvCxnSpPr>
          <p:nvPr/>
        </p:nvCxnSpPr>
        <p:spPr>
          <a:xfrm>
            <a:off x="5309518" y="5259893"/>
            <a:ext cx="1917097" cy="0"/>
          </a:xfrm>
          <a:prstGeom prst="line">
            <a:avLst/>
          </a:prstGeom>
          <a:ln w="38100" cap="rnd">
            <a:solidFill>
              <a:schemeClr val="accent1">
                <a:lumMod val="40000"/>
                <a:lumOff val="60000"/>
              </a:schemeClr>
            </a:solidFill>
            <a:headEnd type="none"/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AD5EAB1-956A-40F9-88C5-7F224D9F2671}"/>
              </a:ext>
            </a:extLst>
          </p:cNvPr>
          <p:cNvSpPr/>
          <p:nvPr/>
        </p:nvSpPr>
        <p:spPr>
          <a:xfrm>
            <a:off x="5158937" y="4409004"/>
            <a:ext cx="1449439" cy="419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防误操作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D6ED48D-D84A-4465-BC16-5E3B5F2A09C1}"/>
              </a:ext>
            </a:extLst>
          </p:cNvPr>
          <p:cNvCxnSpPr>
            <a:cxnSpLocks/>
          </p:cNvCxnSpPr>
          <p:nvPr/>
        </p:nvCxnSpPr>
        <p:spPr>
          <a:xfrm>
            <a:off x="5325525" y="4801474"/>
            <a:ext cx="1901090" cy="0"/>
          </a:xfrm>
          <a:prstGeom prst="line">
            <a:avLst/>
          </a:prstGeom>
          <a:ln w="38100" cap="rnd">
            <a:solidFill>
              <a:schemeClr val="accent4">
                <a:lumMod val="40000"/>
                <a:lumOff val="60000"/>
              </a:schemeClr>
            </a:solidFill>
            <a:headEnd type="none"/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04B2A86-38C7-41BF-8659-0F596C2CB328}"/>
              </a:ext>
            </a:extLst>
          </p:cNvPr>
          <p:cNvGrpSpPr/>
          <p:nvPr/>
        </p:nvGrpSpPr>
        <p:grpSpPr>
          <a:xfrm>
            <a:off x="9726705" y="1867726"/>
            <a:ext cx="2003287" cy="4008664"/>
            <a:chOff x="6043795" y="2073630"/>
            <a:chExt cx="2003287" cy="4008664"/>
          </a:xfrm>
        </p:grpSpPr>
        <p:pic>
          <p:nvPicPr>
            <p:cNvPr id="35" name="图片 34" descr="图标&#10;&#10;描述已自动生成">
              <a:extLst>
                <a:ext uri="{FF2B5EF4-FFF2-40B4-BE49-F238E27FC236}">
                  <a16:creationId xmlns:a16="http://schemas.microsoft.com/office/drawing/2014/main" id="{836AAEE9-4160-488B-92C6-95F3A08A5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3" t="10875" r="29883" b="9554"/>
            <a:stretch/>
          </p:blipFill>
          <p:spPr>
            <a:xfrm>
              <a:off x="6043795" y="2073630"/>
              <a:ext cx="2003287" cy="4008664"/>
            </a:xfrm>
            <a:prstGeom prst="rect">
              <a:avLst/>
            </a:prstGeom>
          </p:spPr>
        </p:pic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612F49C9-2923-4CAE-B48C-5A137D4D7C1F}"/>
                </a:ext>
              </a:extLst>
            </p:cNvPr>
            <p:cNvSpPr/>
            <p:nvPr/>
          </p:nvSpPr>
          <p:spPr>
            <a:xfrm>
              <a:off x="6122348" y="2124536"/>
              <a:ext cx="1804524" cy="3851808"/>
            </a:xfrm>
            <a:prstGeom prst="roundRect">
              <a:avLst>
                <a:gd name="adj" fmla="val 8147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E5EEAD2-4970-42CD-88DC-7BCACB1C8B6F}"/>
              </a:ext>
            </a:extLst>
          </p:cNvPr>
          <p:cNvCxnSpPr>
            <a:cxnSpLocks/>
          </p:cNvCxnSpPr>
          <p:nvPr/>
        </p:nvCxnSpPr>
        <p:spPr>
          <a:xfrm flipV="1">
            <a:off x="8582318" y="3844536"/>
            <a:ext cx="1144387" cy="1163"/>
          </a:xfrm>
          <a:prstGeom prst="line">
            <a:avLst/>
          </a:prstGeom>
          <a:ln w="38100" cap="rnd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0854D7D-711E-41F1-A963-B1CB2461D0C1}"/>
              </a:ext>
            </a:extLst>
          </p:cNvPr>
          <p:cNvSpPr/>
          <p:nvPr/>
        </p:nvSpPr>
        <p:spPr>
          <a:xfrm>
            <a:off x="8438613" y="3501794"/>
            <a:ext cx="1450179" cy="278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自动跳转</a:t>
            </a:r>
          </a:p>
        </p:txBody>
      </p:sp>
    </p:spTree>
    <p:extLst>
      <p:ext uri="{BB962C8B-B14F-4D97-AF65-F5344CB8AC3E}">
        <p14:creationId xmlns:p14="http://schemas.microsoft.com/office/powerpoint/2010/main" val="20686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视频拍摄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27A647-B283-40B8-B314-A2EC25F208A0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DB29D32C-B63C-472D-9254-AC75FF4A1B5E}"/>
              </a:ext>
            </a:extLst>
          </p:cNvPr>
          <p:cNvSpPr/>
          <p:nvPr/>
        </p:nvSpPr>
        <p:spPr>
          <a:xfrm>
            <a:off x="838568" y="147121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99419C-DEA9-48F1-8FBB-C74BD17B38D4}"/>
              </a:ext>
            </a:extLst>
          </p:cNvPr>
          <p:cNvSpPr txBox="1"/>
          <p:nvPr/>
        </p:nvSpPr>
        <p:spPr>
          <a:xfrm>
            <a:off x="1617839" y="1951287"/>
            <a:ext cx="8694263" cy="293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创新点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Silicompressor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实现视频压缩功能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兼容选择视频上传和录制后直接上传两种方式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禁用按钮防误操作，增加动画加强交互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ight-quote-sign_36811">
            <a:extLst>
              <a:ext uri="{FF2B5EF4-FFF2-40B4-BE49-F238E27FC236}">
                <a16:creationId xmlns:a16="http://schemas.microsoft.com/office/drawing/2014/main" id="{32EF9B54-2ED8-46D8-A4AC-BA3E93F52517}"/>
              </a:ext>
            </a:extLst>
          </p:cNvPr>
          <p:cNvSpPr>
            <a:spLocks noChangeAspect="1"/>
          </p:cNvSpPr>
          <p:nvPr/>
        </p:nvSpPr>
        <p:spPr bwMode="auto">
          <a:xfrm>
            <a:off x="10945760" y="53506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8202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32" descr="图片包含 户外, 地面, 天空, 建筑物&#10;&#10;自动生成的说明">
            <a:extLst>
              <a:ext uri="{FF2B5EF4-FFF2-40B4-BE49-F238E27FC236}">
                <a16:creationId xmlns:a16="http://schemas.microsoft.com/office/drawing/2014/main" id="{4991525A-7CC1-482E-B328-CDC8257B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22836" r="-407" b="39060"/>
          <a:stretch/>
        </p:blipFill>
        <p:spPr>
          <a:xfrm>
            <a:off x="0" y="-1"/>
            <a:ext cx="12192000" cy="343508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84FDAFC-B2B9-4DE7-A02C-08DFE886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5" y="3728210"/>
            <a:ext cx="2731320" cy="775349"/>
          </a:xfrm>
        </p:spPr>
        <p:txBody>
          <a:bodyPr/>
          <a:lstStyle/>
          <a:p>
            <a:r>
              <a:rPr lang="zh-CN" altLang="en-US" dirty="0"/>
              <a:t>视频信息流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4AA0CF-DD6D-48F8-AFA6-2A2B870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1474" y="4663520"/>
            <a:ext cx="8448541" cy="153426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zh-CN" altLang="en-US" dirty="0"/>
              <a:t>获取视频信息后用</a:t>
            </a:r>
            <a:r>
              <a:rPr lang="en-US" altLang="zh-CN" dirty="0" err="1"/>
              <a:t>RecycleView</a:t>
            </a:r>
            <a:r>
              <a:rPr lang="zh-CN" altLang="en-US" dirty="0"/>
              <a:t>展示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展示作者、时间等信息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根据用户不同需求展示不同视频</a:t>
            </a:r>
            <a:r>
              <a:rPr lang="en-US" altLang="zh-CN" dirty="0"/>
              <a:t>(</a:t>
            </a:r>
            <a:r>
              <a:rPr lang="zh-CN" altLang="en-US" dirty="0"/>
              <a:t>所有用户、已关注用户、自己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52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视频信息流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0F3E50-EEC1-40F6-A6F1-AB2F88AB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8" y="869820"/>
            <a:ext cx="2964437" cy="53268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D68EAA-5BD4-4B2F-B079-E471DB25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139" y="831717"/>
            <a:ext cx="2979678" cy="5364945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906C719-DE6E-45AB-B2C1-680BE1FBDA6C}"/>
              </a:ext>
            </a:extLst>
          </p:cNvPr>
          <p:cNvCxnSpPr>
            <a:cxnSpLocks/>
          </p:cNvCxnSpPr>
          <p:nvPr/>
        </p:nvCxnSpPr>
        <p:spPr>
          <a:xfrm>
            <a:off x="1677281" y="2357979"/>
            <a:ext cx="4861249" cy="108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A6DE381-00F7-4274-A88E-3798C4A00ED8}"/>
              </a:ext>
            </a:extLst>
          </p:cNvPr>
          <p:cNvSpPr txBox="1"/>
          <p:nvPr/>
        </p:nvSpPr>
        <p:spPr>
          <a:xfrm>
            <a:off x="4279270" y="1988647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等待动画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6518DF2-B681-4268-8358-4D7E5B8F6740}"/>
              </a:ext>
            </a:extLst>
          </p:cNvPr>
          <p:cNvCxnSpPr>
            <a:cxnSpLocks/>
          </p:cNvCxnSpPr>
          <p:nvPr/>
        </p:nvCxnSpPr>
        <p:spPr>
          <a:xfrm>
            <a:off x="4577558" y="4225322"/>
            <a:ext cx="4861249" cy="108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94A6762-779F-450C-B08A-E8385540EDD8}"/>
              </a:ext>
            </a:extLst>
          </p:cNvPr>
          <p:cNvSpPr txBox="1"/>
          <p:nvPr/>
        </p:nvSpPr>
        <p:spPr>
          <a:xfrm>
            <a:off x="5990258" y="3795365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单个视频信息展示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FB4A42F-EEFF-4FF6-858F-C2A0FD5CDC06}"/>
              </a:ext>
            </a:extLst>
          </p:cNvPr>
          <p:cNvCxnSpPr>
            <a:cxnSpLocks/>
          </p:cNvCxnSpPr>
          <p:nvPr/>
        </p:nvCxnSpPr>
        <p:spPr>
          <a:xfrm>
            <a:off x="4508016" y="5167835"/>
            <a:ext cx="4861249" cy="108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B5EF367-BDEF-4B12-A920-FE45B8E5BB6D}"/>
              </a:ext>
            </a:extLst>
          </p:cNvPr>
          <p:cNvSpPr txBox="1"/>
          <p:nvPr/>
        </p:nvSpPr>
        <p:spPr>
          <a:xfrm>
            <a:off x="5920716" y="4737878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点击后可添加关注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16055F-5ED5-4531-9FD5-C41E125814A3}"/>
              </a:ext>
            </a:extLst>
          </p:cNvPr>
          <p:cNvSpPr txBox="1"/>
          <p:nvPr/>
        </p:nvSpPr>
        <p:spPr>
          <a:xfrm>
            <a:off x="5943036" y="5246870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再次点击后取消关注</a:t>
            </a:r>
          </a:p>
        </p:txBody>
      </p:sp>
    </p:spTree>
    <p:extLst>
      <p:ext uri="{BB962C8B-B14F-4D97-AF65-F5344CB8AC3E}">
        <p14:creationId xmlns:p14="http://schemas.microsoft.com/office/powerpoint/2010/main" val="390266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212670-2854-4F49-9C34-24BAFE275D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视频信息流</a:t>
            </a:r>
          </a:p>
        </p:txBody>
      </p:sp>
      <p:pic>
        <p:nvPicPr>
          <p:cNvPr id="3" name="Record_2021-05-08-20-51-27_2526e34dc096eb8189ddec">
            <a:hlinkClick r:id="" action="ppaction://media"/>
            <a:extLst>
              <a:ext uri="{FF2B5EF4-FFF2-40B4-BE49-F238E27FC236}">
                <a16:creationId xmlns:a16="http://schemas.microsoft.com/office/drawing/2014/main" id="{51F76628-FA72-4A39-98D3-4A719D5B16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8765" y="-43657"/>
            <a:ext cx="3165475" cy="6858000"/>
          </a:xfrm>
          <a:prstGeom prst="rect">
            <a:avLst/>
          </a:prstGeom>
        </p:spPr>
      </p:pic>
      <p:pic>
        <p:nvPicPr>
          <p:cNvPr id="4" name="Record_2021-05-08-20-44-41_2526e34dc096eb8189ddec">
            <a:hlinkClick r:id="" action="ppaction://media"/>
            <a:extLst>
              <a:ext uri="{FF2B5EF4-FFF2-40B4-BE49-F238E27FC236}">
                <a16:creationId xmlns:a16="http://schemas.microsoft.com/office/drawing/2014/main" id="{E3C033D3-059F-402E-A907-60BEFA3F48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660" y="0"/>
            <a:ext cx="3165475" cy="68580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9B42B4B-FCAB-473F-BC05-C3635FED8479}"/>
              </a:ext>
            </a:extLst>
          </p:cNvPr>
          <p:cNvCxnSpPr>
            <a:cxnSpLocks/>
          </p:cNvCxnSpPr>
          <p:nvPr/>
        </p:nvCxnSpPr>
        <p:spPr>
          <a:xfrm>
            <a:off x="1660222" y="2184354"/>
            <a:ext cx="4861249" cy="108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1B47ED6-4B03-4103-A587-769701058CAC}"/>
              </a:ext>
            </a:extLst>
          </p:cNvPr>
          <p:cNvSpPr txBox="1"/>
          <p:nvPr/>
        </p:nvSpPr>
        <p:spPr>
          <a:xfrm>
            <a:off x="4210893" y="1825864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一次滑动整数个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2A1A646-94F1-4D8B-ADFC-75044B9AD218}"/>
              </a:ext>
            </a:extLst>
          </p:cNvPr>
          <p:cNvCxnSpPr>
            <a:cxnSpLocks/>
          </p:cNvCxnSpPr>
          <p:nvPr/>
        </p:nvCxnSpPr>
        <p:spPr>
          <a:xfrm>
            <a:off x="4373372" y="4207566"/>
            <a:ext cx="4861249" cy="108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80FCA5A-3EAC-4FE1-B306-0BA1E7B12092}"/>
              </a:ext>
            </a:extLst>
          </p:cNvPr>
          <p:cNvSpPr txBox="1"/>
          <p:nvPr/>
        </p:nvSpPr>
        <p:spPr>
          <a:xfrm>
            <a:off x="5311743" y="3737405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顶部下拉刷新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656577-3EE7-4129-829E-A80887E2A554}"/>
              </a:ext>
            </a:extLst>
          </p:cNvPr>
          <p:cNvSpPr txBox="1"/>
          <p:nvPr/>
        </p:nvSpPr>
        <p:spPr>
          <a:xfrm>
            <a:off x="5598211" y="4341932"/>
            <a:ext cx="25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左右滑动切换视频信息</a:t>
            </a:r>
          </a:p>
        </p:txBody>
      </p:sp>
    </p:spTree>
    <p:extLst>
      <p:ext uri="{BB962C8B-B14F-4D97-AF65-F5344CB8AC3E}">
        <p14:creationId xmlns:p14="http://schemas.microsoft.com/office/powerpoint/2010/main" val="21783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视频信息流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27A647-B283-40B8-B314-A2EC25F208A0}"/>
              </a:ext>
            </a:extLst>
          </p:cNvPr>
          <p:cNvSpPr/>
          <p:nvPr/>
        </p:nvSpPr>
        <p:spPr>
          <a:xfrm>
            <a:off x="1075351" y="1592263"/>
            <a:ext cx="10071620" cy="425073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DB29D32C-B63C-472D-9254-AC75FF4A1B5E}"/>
              </a:ext>
            </a:extLst>
          </p:cNvPr>
          <p:cNvSpPr/>
          <p:nvPr/>
        </p:nvSpPr>
        <p:spPr>
          <a:xfrm>
            <a:off x="838568" y="147121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99419C-DEA9-48F1-8FBB-C74BD17B38D4}"/>
              </a:ext>
            </a:extLst>
          </p:cNvPr>
          <p:cNvSpPr txBox="1"/>
          <p:nvPr/>
        </p:nvSpPr>
        <p:spPr>
          <a:xfrm>
            <a:off x="1239143" y="1713309"/>
            <a:ext cx="9980819" cy="3405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创新点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TabLayout+ViewPager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展示不同需求的视频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加载数据时显示动画，顶部下拉刷新，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RecycleView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一次滑动整数个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取关功能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仅提供了获取所有视频或单个用户视频的接口，在获取“关注用户”的视频时效率较低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ight-quote-sign_36811">
            <a:extLst>
              <a:ext uri="{FF2B5EF4-FFF2-40B4-BE49-F238E27FC236}">
                <a16:creationId xmlns:a16="http://schemas.microsoft.com/office/drawing/2014/main" id="{32EF9B54-2ED8-46D8-A4AC-BA3E93F52517}"/>
              </a:ext>
            </a:extLst>
          </p:cNvPr>
          <p:cNvSpPr>
            <a:spLocks noChangeAspect="1"/>
          </p:cNvSpPr>
          <p:nvPr/>
        </p:nvSpPr>
        <p:spPr bwMode="auto">
          <a:xfrm>
            <a:off x="10922384" y="5648581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270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27A647-B283-40B8-B314-A2EC25F208A0}"/>
              </a:ext>
            </a:extLst>
          </p:cNvPr>
          <p:cNvSpPr/>
          <p:nvPr/>
        </p:nvSpPr>
        <p:spPr>
          <a:xfrm>
            <a:off x="587022" y="1160153"/>
            <a:ext cx="10559949" cy="5127758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DB29D32C-B63C-472D-9254-AC75FF4A1B5E}"/>
              </a:ext>
            </a:extLst>
          </p:cNvPr>
          <p:cNvSpPr/>
          <p:nvPr/>
        </p:nvSpPr>
        <p:spPr>
          <a:xfrm>
            <a:off x="350239" y="103910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99419C-DEA9-48F1-8FBB-C74BD17B38D4}"/>
              </a:ext>
            </a:extLst>
          </p:cNvPr>
          <p:cNvSpPr txBox="1"/>
          <p:nvPr/>
        </p:nvSpPr>
        <p:spPr>
          <a:xfrm>
            <a:off x="801480" y="1358307"/>
            <a:ext cx="7708643" cy="461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创新点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首次使用时根据时间戳加随机数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SecurityRandom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生成唯一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昵称可修改，限制长度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可添加或删除关注用户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、昵称、关注用户使用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SharedPreference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保存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四个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均使用单例模式，使用同一导航栏，有高亮效果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仅提供了获取所有视频或单个用户视频信息的接口，在获取用户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数据时较麻烦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未使用数据库保存，使用效率较低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8E28C5-41BA-4351-A404-97B99835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686" y="1166827"/>
            <a:ext cx="2791729" cy="5121084"/>
          </a:xfrm>
          <a:prstGeom prst="roundRect">
            <a:avLst>
              <a:gd name="adj" fmla="val 1022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21C75618-D33B-484C-A5EA-11C6B0365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10875" r="29883" b="9554"/>
          <a:stretch/>
        </p:blipFill>
        <p:spPr>
          <a:xfrm>
            <a:off x="8584184" y="1145188"/>
            <a:ext cx="3020794" cy="52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4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32" descr="图片包含 户外, 地面, 天空, 建筑物&#10;&#10;自动生成的说明">
            <a:extLst>
              <a:ext uri="{FF2B5EF4-FFF2-40B4-BE49-F238E27FC236}">
                <a16:creationId xmlns:a16="http://schemas.microsoft.com/office/drawing/2014/main" id="{4991525A-7CC1-482E-B328-CDC8257B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22836" r="-407" b="39060"/>
          <a:stretch/>
        </p:blipFill>
        <p:spPr>
          <a:xfrm>
            <a:off x="0" y="-1"/>
            <a:ext cx="12192000" cy="343508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84FDAFC-B2B9-4DE7-A02C-08DFE886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72" y="3168916"/>
            <a:ext cx="3086427" cy="775349"/>
          </a:xfrm>
        </p:spPr>
        <p:txBody>
          <a:bodyPr/>
          <a:lstStyle/>
          <a:p>
            <a:r>
              <a:rPr lang="zh-CN" altLang="en-US" dirty="0"/>
              <a:t>视频播放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4AA0CF-DD6D-48F8-AFA6-2A2B870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173" y="4196453"/>
            <a:ext cx="6489700" cy="153426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zh-CN" altLang="en-US" dirty="0"/>
              <a:t>点击视频封面进入播放页面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接收传入的视频地址播放视频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单击暂停或播放视频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79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视频播放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AFF84B-2EB9-40DA-B1C3-292DE0807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40" y="1334335"/>
            <a:ext cx="2484018" cy="4495254"/>
          </a:xfrm>
          <a:prstGeom prst="roundRect">
            <a:avLst>
              <a:gd name="adj" fmla="val 1022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73D1EF0-14C3-4AE4-AEAA-2CFB054861FC}"/>
              </a:ext>
            </a:extLst>
          </p:cNvPr>
          <p:cNvCxnSpPr>
            <a:cxnSpLocks/>
          </p:cNvCxnSpPr>
          <p:nvPr/>
        </p:nvCxnSpPr>
        <p:spPr>
          <a:xfrm>
            <a:off x="4837731" y="3725140"/>
            <a:ext cx="4861249" cy="108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DBE7FC7-F701-4B2C-8B7A-6E1F305F19F4}"/>
              </a:ext>
            </a:extLst>
          </p:cNvPr>
          <p:cNvSpPr txBox="1"/>
          <p:nvPr/>
        </p:nvSpPr>
        <p:spPr>
          <a:xfrm>
            <a:off x="7439720" y="3355808"/>
            <a:ext cx="23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视频播放展示</a:t>
            </a:r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A6C67F53-1283-438E-ADC6-13E2228D0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10875" r="29883" b="9554"/>
          <a:stretch/>
        </p:blipFill>
        <p:spPr>
          <a:xfrm>
            <a:off x="3007836" y="1334335"/>
            <a:ext cx="2701263" cy="46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00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模板_sjtu" id="{472C8390-9D69-414F-9392-74DE39CBEC32}" vid="{A9BB1624-C661-48E1-BBA9-FB472272EE4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ppt模板_sjtu</Template>
  <TotalTime>326</TotalTime>
  <Words>587</Words>
  <Application>Microsoft Office PowerPoint</Application>
  <PresentationFormat>宽屏</PresentationFormat>
  <Paragraphs>116</Paragraphs>
  <Slides>24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等线</vt:lpstr>
      <vt:lpstr>Arial</vt:lpstr>
      <vt:lpstr>Office 主题​​</vt:lpstr>
      <vt:lpstr>短视频APP展示</vt:lpstr>
      <vt:lpstr>PowerPoint 演示文稿</vt:lpstr>
      <vt:lpstr>视频信息流</vt:lpstr>
      <vt:lpstr>PowerPoint 演示文稿</vt:lpstr>
      <vt:lpstr>PowerPoint 演示文稿</vt:lpstr>
      <vt:lpstr>PowerPoint 演示文稿</vt:lpstr>
      <vt:lpstr>PowerPoint 演示文稿</vt:lpstr>
      <vt:lpstr>视频播放</vt:lpstr>
      <vt:lpstr>PowerPoint 演示文稿</vt:lpstr>
      <vt:lpstr>PowerPoint 演示文稿</vt:lpstr>
      <vt:lpstr>PowerPoint 演示文稿</vt:lpstr>
      <vt:lpstr>视频拍摄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视频压缩和上传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上海交通大学通用PPT模板</dc:title>
  <dc:creator>周 慧慧</dc:creator>
  <cp:lastModifiedBy>沈 哲赟</cp:lastModifiedBy>
  <cp:revision>31</cp:revision>
  <dcterms:created xsi:type="dcterms:W3CDTF">2021-05-07T12:25:24Z</dcterms:created>
  <dcterms:modified xsi:type="dcterms:W3CDTF">2021-05-08T13:07:27Z</dcterms:modified>
</cp:coreProperties>
</file>